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g2adxgajXy1oKoky+2FEanrUTE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453"/>
  </p:normalViewPr>
  <p:slideViewPr>
    <p:cSldViewPr snapToGrid="0">
      <p:cViewPr varScale="1">
        <p:scale>
          <a:sx n="73" d="100"/>
          <a:sy n="73" d="100"/>
        </p:scale>
        <p:origin x="3280" y="20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9963" y="1241425"/>
            <a:ext cx="23177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5:notes"/>
          <p:cNvSpPr txBox="1">
            <a:spLocks noGrp="1"/>
          </p:cNvSpPr>
          <p:nvPr>
            <p:ph type="body" idx="1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5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358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1433"/>
            </a:lvl1pPr>
            <a:lvl2pPr lvl="1" algn="ctr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1194"/>
            </a:lvl2pPr>
            <a:lvl3pPr lvl="2" algn="ctr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074"/>
            </a:lvl3pPr>
            <a:lvl4pPr lvl="3" algn="ctr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/>
            </a:lvl4pPr>
            <a:lvl5pPr lvl="4" algn="ctr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/>
            </a:lvl5pPr>
            <a:lvl6pPr lvl="5" algn="ctr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/>
            </a:lvl6pPr>
            <a:lvl7pPr lvl="6" algn="ctr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/>
            </a:lvl7pPr>
            <a:lvl8pPr lvl="7" algn="ctr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/>
            </a:lvl8pPr>
            <a:lvl9pPr lvl="8" algn="ctr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4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1449697" y="3985463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550678" y="2549569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358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67916" y="6629227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1433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119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07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955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955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955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955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955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95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471862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1433" b="1"/>
            </a:lvl1pPr>
            <a:lvl2pPr marL="914400" lvl="1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1194" b="1"/>
            </a:lvl2pPr>
            <a:lvl3pPr marL="1371600" lvl="2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074" b="1"/>
            </a:lvl3pPr>
            <a:lvl4pPr marL="1828800" lvl="3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 b="1"/>
            </a:lvl4pPr>
            <a:lvl5pPr marL="2286000" lvl="4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 b="1"/>
            </a:lvl5pPr>
            <a:lvl6pPr marL="2743200" lvl="5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 b="1"/>
            </a:lvl6pPr>
            <a:lvl7pPr marL="3200400" lvl="6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 b="1"/>
            </a:lvl7pPr>
            <a:lvl8pPr marL="3657600" lvl="7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 b="1"/>
            </a:lvl8pPr>
            <a:lvl9pPr marL="4114800" lvl="8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1433" b="1"/>
            </a:lvl1pPr>
            <a:lvl2pPr marL="914400" lvl="1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1194" b="1"/>
            </a:lvl2pPr>
            <a:lvl3pPr marL="1371600" lvl="2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074" b="1"/>
            </a:lvl3pPr>
            <a:lvl4pPr marL="1828800" lvl="3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 b="1"/>
            </a:lvl4pPr>
            <a:lvl5pPr marL="2286000" lvl="4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 b="1"/>
            </a:lvl5pPr>
            <a:lvl6pPr marL="2743200" lvl="5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 b="1"/>
            </a:lvl6pPr>
            <a:lvl7pPr marL="3200400" lvl="6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 b="1"/>
            </a:lvl7pPr>
            <a:lvl8pPr marL="3657600" lvl="7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 b="1"/>
            </a:lvl8pPr>
            <a:lvl9pPr marL="4114800" lvl="8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191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915544" y="1426283"/>
            <a:ext cx="3471862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1911"/>
            </a:lvl1pPr>
            <a:lvl2pPr marL="914400" lvl="1" indent="-417576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1670"/>
            </a:lvl2pPr>
            <a:lvl3pPr marL="1371600" lvl="2" indent="-390588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1433"/>
            </a:lvl3pPr>
            <a:lvl4pPr marL="1828800" lvl="3" indent="-363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194"/>
            </a:lvl4pPr>
            <a:lvl5pPr marL="2286000" lvl="4" indent="-363601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194"/>
            </a:lvl5pPr>
            <a:lvl6pPr marL="2743200" lvl="5" indent="-363601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194"/>
            </a:lvl6pPr>
            <a:lvl7pPr marL="3200400" lvl="6" indent="-363601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194"/>
            </a:lvl7pPr>
            <a:lvl8pPr marL="3657600" lvl="7" indent="-363601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194"/>
            </a:lvl8pPr>
            <a:lvl9pPr marL="4114800" lvl="8" indent="-363601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194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72380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/>
            </a:lvl1pPr>
            <a:lvl2pPr marL="914400" lvl="1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835"/>
            </a:lvl2pPr>
            <a:lvl3pPr marL="1371600" lvl="2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717"/>
            </a:lvl3pPr>
            <a:lvl4pPr marL="1828800" lvl="3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597"/>
            </a:lvl4pPr>
            <a:lvl5pPr marL="2286000" lvl="4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597"/>
            </a:lvl5pPr>
            <a:lvl6pPr marL="2743200" lvl="5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597"/>
            </a:lvl6pPr>
            <a:lvl7pPr marL="3200400" lvl="6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597"/>
            </a:lvl7pPr>
            <a:lvl8pPr marL="3657600" lvl="7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597"/>
            </a:lvl8pPr>
            <a:lvl9pPr marL="4114800" lvl="8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59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191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2915544" y="1426283"/>
            <a:ext cx="3471862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472380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955"/>
            </a:lvl1pPr>
            <a:lvl2pPr marL="914400" lvl="1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835"/>
            </a:lvl2pPr>
            <a:lvl3pPr marL="1371600" lvl="2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717"/>
            </a:lvl3pPr>
            <a:lvl4pPr marL="1828800" lvl="3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597"/>
            </a:lvl4pPr>
            <a:lvl5pPr marL="2286000" lvl="4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597"/>
            </a:lvl5pPr>
            <a:lvl6pPr marL="2743200" lvl="5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597"/>
            </a:lvl6pPr>
            <a:lvl7pPr marL="3200400" lvl="6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597"/>
            </a:lvl7pPr>
            <a:lvl8pPr marL="3657600" lvl="7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597"/>
            </a:lvl8pPr>
            <a:lvl9pPr marL="4114800" lvl="8" indent="-228600" algn="l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59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7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0" y="-8586"/>
            <a:ext cx="6841983" cy="85029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51325" tIns="25650" rIns="51325" bIns="256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"/>
              <a:buFont typeface="Arial"/>
              <a:buNone/>
            </a:pPr>
            <a:endParaRPr sz="121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5"/>
          <p:cNvGrpSpPr/>
          <p:nvPr/>
        </p:nvGrpSpPr>
        <p:grpSpPr>
          <a:xfrm>
            <a:off x="143035" y="496197"/>
            <a:ext cx="6496676" cy="7540061"/>
            <a:chOff x="158129" y="703807"/>
            <a:chExt cx="10433488" cy="13427105"/>
          </a:xfrm>
        </p:grpSpPr>
        <p:cxnSp>
          <p:nvCxnSpPr>
            <p:cNvPr id="91" name="Google Shape;91;p15"/>
            <p:cNvCxnSpPr/>
            <p:nvPr/>
          </p:nvCxnSpPr>
          <p:spPr>
            <a:xfrm rot="10800000">
              <a:off x="1996018" y="9171719"/>
              <a:ext cx="0" cy="474128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92" name="Google Shape;92;p15"/>
            <p:cNvCxnSpPr/>
            <p:nvPr/>
          </p:nvCxnSpPr>
          <p:spPr>
            <a:xfrm rot="10800000">
              <a:off x="2996727" y="9171719"/>
              <a:ext cx="0" cy="474128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93" name="Google Shape;93;p15"/>
            <p:cNvCxnSpPr/>
            <p:nvPr/>
          </p:nvCxnSpPr>
          <p:spPr>
            <a:xfrm rot="10800000">
              <a:off x="3907449" y="9181053"/>
              <a:ext cx="0" cy="474128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94" name="Google Shape;94;p15"/>
            <p:cNvCxnSpPr/>
            <p:nvPr/>
          </p:nvCxnSpPr>
          <p:spPr>
            <a:xfrm rot="10800000">
              <a:off x="6327116" y="9181053"/>
              <a:ext cx="0" cy="474128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95" name="Google Shape;95;p15"/>
            <p:cNvCxnSpPr/>
            <p:nvPr/>
          </p:nvCxnSpPr>
          <p:spPr>
            <a:xfrm rot="10800000">
              <a:off x="7541908" y="9177653"/>
              <a:ext cx="0" cy="474128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96" name="Google Shape;96;p15"/>
            <p:cNvCxnSpPr/>
            <p:nvPr/>
          </p:nvCxnSpPr>
          <p:spPr>
            <a:xfrm rot="10800000">
              <a:off x="5083854" y="9262354"/>
              <a:ext cx="3200" cy="386354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97" name="Google Shape;97;p15"/>
            <p:cNvCxnSpPr/>
            <p:nvPr/>
          </p:nvCxnSpPr>
          <p:spPr>
            <a:xfrm flipH="1">
              <a:off x="8137900" y="6677386"/>
              <a:ext cx="3012" cy="537136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98" name="Google Shape;98;p15"/>
            <p:cNvCxnSpPr/>
            <p:nvPr/>
          </p:nvCxnSpPr>
          <p:spPr>
            <a:xfrm flipH="1">
              <a:off x="1472112" y="6639467"/>
              <a:ext cx="3012" cy="537136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99" name="Google Shape;99;p15"/>
            <p:cNvCxnSpPr/>
            <p:nvPr/>
          </p:nvCxnSpPr>
          <p:spPr>
            <a:xfrm flipH="1">
              <a:off x="6885085" y="8798176"/>
              <a:ext cx="3012" cy="537136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100" name="Google Shape;100;p15"/>
            <p:cNvCxnSpPr/>
            <p:nvPr/>
          </p:nvCxnSpPr>
          <p:spPr>
            <a:xfrm flipH="1">
              <a:off x="5704036" y="8814031"/>
              <a:ext cx="3012" cy="537136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101" name="Google Shape;101;p15"/>
            <p:cNvCxnSpPr/>
            <p:nvPr/>
          </p:nvCxnSpPr>
          <p:spPr>
            <a:xfrm flipH="1">
              <a:off x="4511688" y="8798176"/>
              <a:ext cx="3012" cy="537136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102" name="Google Shape;102;p15"/>
            <p:cNvCxnSpPr/>
            <p:nvPr/>
          </p:nvCxnSpPr>
          <p:spPr>
            <a:xfrm flipH="1">
              <a:off x="3425476" y="8813928"/>
              <a:ext cx="3012" cy="537136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103" name="Google Shape;103;p15"/>
            <p:cNvCxnSpPr/>
            <p:nvPr/>
          </p:nvCxnSpPr>
          <p:spPr>
            <a:xfrm flipH="1">
              <a:off x="2587110" y="8816996"/>
              <a:ext cx="3012" cy="537136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104" name="Google Shape;104;p15"/>
            <p:cNvCxnSpPr/>
            <p:nvPr/>
          </p:nvCxnSpPr>
          <p:spPr>
            <a:xfrm flipH="1">
              <a:off x="1429922" y="8796428"/>
              <a:ext cx="3012" cy="537136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sp>
          <p:nvSpPr>
            <p:cNvPr id="105" name="Google Shape;105;p15"/>
            <p:cNvSpPr/>
            <p:nvPr/>
          </p:nvSpPr>
          <p:spPr>
            <a:xfrm>
              <a:off x="158129" y="703807"/>
              <a:ext cx="10433488" cy="13427105"/>
            </a:xfrm>
            <a:prstGeom prst="rect">
              <a:avLst/>
            </a:prstGeom>
            <a:solidFill>
              <a:schemeClr val="lt1"/>
            </a:solidFill>
            <a:ln w="412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325" tIns="25650" rIns="51325" bIns="25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0"/>
                <a:buFont typeface="Arial"/>
                <a:buNone/>
              </a:pPr>
              <a:r>
                <a:rPr lang="en-US" sz="121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boo</a:t>
              </a:r>
              <a:endParaRPr sz="12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8" name="Google Shape;158;p15"/>
          <p:cNvCxnSpPr>
            <a:cxnSpLocks/>
          </p:cNvCxnSpPr>
          <p:nvPr/>
        </p:nvCxnSpPr>
        <p:spPr>
          <a:xfrm flipV="1">
            <a:off x="708568" y="6233082"/>
            <a:ext cx="222915" cy="19135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grpSp>
        <p:nvGrpSpPr>
          <p:cNvPr id="189" name="Google Shape;189;p15"/>
          <p:cNvGrpSpPr/>
          <p:nvPr/>
        </p:nvGrpSpPr>
        <p:grpSpPr>
          <a:xfrm>
            <a:off x="318435" y="1335591"/>
            <a:ext cx="6199275" cy="5307955"/>
            <a:chOff x="299579" y="1356370"/>
            <a:chExt cx="6199275" cy="5307955"/>
          </a:xfrm>
        </p:grpSpPr>
        <p:sp>
          <p:nvSpPr>
            <p:cNvPr id="194" name="Google Shape;194;p15"/>
            <p:cNvSpPr/>
            <p:nvPr/>
          </p:nvSpPr>
          <p:spPr>
            <a:xfrm rot="5400000" flipH="1">
              <a:off x="5211537" y="4153479"/>
              <a:ext cx="1533798" cy="1003555"/>
            </a:xfrm>
            <a:prstGeom prst="blockArc">
              <a:avLst>
                <a:gd name="adj1" fmla="val 10539916"/>
                <a:gd name="adj2" fmla="val 21557190"/>
                <a:gd name="adj3" fmla="val 34191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51325" tIns="25650" rIns="51325" bIns="25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0"/>
                <a:buFont typeface="Arial"/>
                <a:buNone/>
              </a:pPr>
              <a:endParaRPr sz="12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 rot="16200000" flipH="1">
              <a:off x="113136" y="2955939"/>
              <a:ext cx="1576004" cy="994289"/>
            </a:xfrm>
            <a:prstGeom prst="blockArc">
              <a:avLst>
                <a:gd name="adj1" fmla="val 10786235"/>
                <a:gd name="adj2" fmla="val 21598787"/>
                <a:gd name="adj3" fmla="val 35278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51325" tIns="25650" rIns="51325" bIns="25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0"/>
                <a:buFont typeface="Arial"/>
                <a:buNone/>
              </a:pPr>
              <a:endParaRPr sz="12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 rot="5400000" flipH="1">
              <a:off x="5221794" y="1735961"/>
              <a:ext cx="1559832" cy="994289"/>
            </a:xfrm>
            <a:prstGeom prst="blockArc">
              <a:avLst>
                <a:gd name="adj1" fmla="val 10808684"/>
                <a:gd name="adj2" fmla="val 81236"/>
                <a:gd name="adj3" fmla="val 35068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51325" tIns="25650" rIns="51325" bIns="25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0"/>
                <a:buFont typeface="Arial"/>
                <a:buNone/>
              </a:pPr>
              <a:endParaRPr sz="1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841311" y="6313408"/>
              <a:ext cx="5062412" cy="3509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51325" tIns="25650" rIns="51325" bIns="25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0"/>
                <a:buFont typeface="Arial"/>
                <a:buNone/>
              </a:pPr>
              <a:endParaRPr sz="121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 rot="16200000" flipH="1">
              <a:off x="60940" y="5312291"/>
              <a:ext cx="1590673" cy="1113395"/>
            </a:xfrm>
            <a:prstGeom prst="blockArc">
              <a:avLst>
                <a:gd name="adj1" fmla="val 10818737"/>
                <a:gd name="adj2" fmla="val 21541810"/>
                <a:gd name="adj3" fmla="val 3145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51325" tIns="25650" rIns="51325" bIns="25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0"/>
                <a:buFont typeface="Arial"/>
                <a:buNone/>
              </a:pPr>
              <a:endParaRPr sz="12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851979" y="5073492"/>
              <a:ext cx="5143477" cy="3509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51325" tIns="25650" rIns="51325" bIns="25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0"/>
                <a:buFont typeface="Arial"/>
                <a:buNone/>
              </a:pPr>
              <a:endParaRPr sz="121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888753" y="3888358"/>
              <a:ext cx="5143477" cy="3509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51325" tIns="25650" rIns="51325" bIns="25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0"/>
                <a:buFont typeface="Arial"/>
                <a:buNone/>
              </a:pPr>
              <a:endParaRPr sz="121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890208" y="2665556"/>
              <a:ext cx="5143477" cy="3509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51325" tIns="25650" rIns="51325" bIns="25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0"/>
                <a:buFont typeface="Arial"/>
                <a:buNone/>
              </a:pPr>
              <a:endParaRPr sz="121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1019080" y="1453156"/>
              <a:ext cx="4978403" cy="3509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51325" tIns="25650" rIns="51325" bIns="25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0"/>
                <a:buFont typeface="Arial"/>
                <a:buNone/>
              </a:pPr>
              <a:endParaRPr sz="121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 rot="-5400000">
              <a:off x="553281" y="1413228"/>
              <a:ext cx="526963" cy="413248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F5F7FC"/>
                </a:gs>
                <a:gs pos="38000">
                  <a:srgbClr val="A9BEE4"/>
                </a:gs>
                <a:gs pos="39000">
                  <a:srgbClr val="A9BEE4"/>
                </a:gs>
                <a:gs pos="84000">
                  <a:srgbClr val="002060"/>
                </a:gs>
                <a:gs pos="100000">
                  <a:srgbClr val="00206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51325" tIns="25650" rIns="51325" bIns="25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10"/>
                <a:buFont typeface="Arial"/>
                <a:buNone/>
              </a:pPr>
              <a:endParaRPr sz="121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15"/>
          <p:cNvSpPr txBox="1"/>
          <p:nvPr/>
        </p:nvSpPr>
        <p:spPr>
          <a:xfrm>
            <a:off x="1922572" y="100330"/>
            <a:ext cx="3012855" cy="2380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325" tIns="25650" rIns="51325" bIns="2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"/>
              <a:buFont typeface="Arial"/>
              <a:buNone/>
            </a:pPr>
            <a:r>
              <a:rPr lang="en-US" sz="12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Heights </a:t>
            </a:r>
            <a:r>
              <a:rPr lang="en-US" sz="121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r>
              <a:rPr lang="en-US" sz="12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Curriculum Journey</a:t>
            </a:r>
            <a:endParaRPr sz="786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15"/>
          <p:cNvGrpSpPr/>
          <p:nvPr/>
        </p:nvGrpSpPr>
        <p:grpSpPr>
          <a:xfrm>
            <a:off x="5312933" y="6045769"/>
            <a:ext cx="682289" cy="732829"/>
            <a:chOff x="8001436" y="3230011"/>
            <a:chExt cx="1215000" cy="1305000"/>
          </a:xfrm>
        </p:grpSpPr>
        <p:grpSp>
          <p:nvGrpSpPr>
            <p:cNvPr id="217" name="Google Shape;217;p15"/>
            <p:cNvGrpSpPr/>
            <p:nvPr/>
          </p:nvGrpSpPr>
          <p:grpSpPr>
            <a:xfrm>
              <a:off x="8001436" y="3230011"/>
              <a:ext cx="1215000" cy="1305000"/>
              <a:chOff x="8001436" y="3230011"/>
              <a:chExt cx="1215000" cy="1305000"/>
            </a:xfrm>
          </p:grpSpPr>
          <p:sp>
            <p:nvSpPr>
              <p:cNvPr id="218" name="Google Shape;218;p15"/>
              <p:cNvSpPr/>
              <p:nvPr/>
            </p:nvSpPr>
            <p:spPr>
              <a:xfrm>
                <a:off x="8001436" y="3230011"/>
                <a:ext cx="1215000" cy="1305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51325" tIns="25650" rIns="51325" bIns="25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10"/>
                  <a:buFont typeface="Arial"/>
                  <a:buNone/>
                </a:pPr>
                <a:endParaRPr sz="121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8200505" y="3447101"/>
                <a:ext cx="841200" cy="90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1325" tIns="25650" rIns="51325" bIns="25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10"/>
                  <a:buFont typeface="Arial"/>
                  <a:buNone/>
                </a:pPr>
                <a:endParaRPr sz="121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5"/>
              <p:cNvSpPr txBox="1"/>
              <p:nvPr/>
            </p:nvSpPr>
            <p:spPr>
              <a:xfrm>
                <a:off x="8199214" y="3486415"/>
                <a:ext cx="841200" cy="831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325" tIns="25650" rIns="51325" bIns="2565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96"/>
                  <a:buFont typeface="Arial"/>
                  <a:buNone/>
                </a:pPr>
                <a:r>
                  <a:rPr lang="en-US" sz="2696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 sz="786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1" name="Google Shape;221;p15"/>
            <p:cNvSpPr txBox="1"/>
            <p:nvPr/>
          </p:nvSpPr>
          <p:spPr>
            <a:xfrm>
              <a:off x="8182417" y="3432317"/>
              <a:ext cx="841200" cy="277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325" tIns="25650" rIns="51325" bIns="256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4"/>
                <a:buFont typeface="Arial"/>
                <a:buNone/>
              </a:pPr>
              <a:r>
                <a:rPr lang="en-US" sz="674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7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15"/>
          <p:cNvGrpSpPr/>
          <p:nvPr/>
        </p:nvGrpSpPr>
        <p:grpSpPr>
          <a:xfrm>
            <a:off x="3086028" y="4831818"/>
            <a:ext cx="682289" cy="732829"/>
            <a:chOff x="8387478" y="4108439"/>
            <a:chExt cx="682289" cy="732829"/>
          </a:xfrm>
        </p:grpSpPr>
        <p:grpSp>
          <p:nvGrpSpPr>
            <p:cNvPr id="223" name="Google Shape;223;p15"/>
            <p:cNvGrpSpPr/>
            <p:nvPr/>
          </p:nvGrpSpPr>
          <p:grpSpPr>
            <a:xfrm>
              <a:off x="8387478" y="4108439"/>
              <a:ext cx="682289" cy="732829"/>
              <a:chOff x="7992657" y="3254139"/>
              <a:chExt cx="1215000" cy="1305000"/>
            </a:xfrm>
          </p:grpSpPr>
          <p:sp>
            <p:nvSpPr>
              <p:cNvPr id="224" name="Google Shape;224;p15"/>
              <p:cNvSpPr/>
              <p:nvPr/>
            </p:nvSpPr>
            <p:spPr>
              <a:xfrm>
                <a:off x="7992657" y="3254139"/>
                <a:ext cx="1215000" cy="1305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51325" tIns="25650" rIns="51325" bIns="25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10"/>
                  <a:buFont typeface="Arial"/>
                  <a:buNone/>
                </a:pPr>
                <a:endParaRPr sz="121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5"/>
              <p:cNvSpPr/>
              <p:nvPr/>
            </p:nvSpPr>
            <p:spPr>
              <a:xfrm>
                <a:off x="8200505" y="3447101"/>
                <a:ext cx="841200" cy="90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1325" tIns="25650" rIns="51325" bIns="25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10"/>
                  <a:buFont typeface="Arial"/>
                  <a:buNone/>
                </a:pPr>
                <a:endParaRPr sz="121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5"/>
              <p:cNvSpPr txBox="1"/>
              <p:nvPr/>
            </p:nvSpPr>
            <p:spPr>
              <a:xfrm>
                <a:off x="8199800" y="3502033"/>
                <a:ext cx="841200" cy="831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325" tIns="25650" rIns="51325" bIns="2565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96"/>
                  <a:buFont typeface="Arial"/>
                  <a:buNone/>
                </a:pPr>
                <a:r>
                  <a:rPr lang="en-US" sz="2696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</a:t>
                </a:r>
                <a:endParaRPr sz="786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" name="Google Shape;227;p15"/>
            <p:cNvSpPr txBox="1"/>
            <p:nvPr/>
          </p:nvSpPr>
          <p:spPr>
            <a:xfrm>
              <a:off x="8492432" y="4254733"/>
              <a:ext cx="472380" cy="155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325" tIns="25650" rIns="51325" bIns="256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4"/>
                <a:buFont typeface="Arial"/>
                <a:buNone/>
              </a:pPr>
              <a:r>
                <a:rPr lang="en-US" sz="674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7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15"/>
          <p:cNvGrpSpPr/>
          <p:nvPr/>
        </p:nvGrpSpPr>
        <p:grpSpPr>
          <a:xfrm>
            <a:off x="3024188" y="2429411"/>
            <a:ext cx="682289" cy="732829"/>
            <a:chOff x="7992654" y="3254139"/>
            <a:chExt cx="1215000" cy="1305000"/>
          </a:xfrm>
        </p:grpSpPr>
        <p:grpSp>
          <p:nvGrpSpPr>
            <p:cNvPr id="229" name="Google Shape;229;p15"/>
            <p:cNvGrpSpPr/>
            <p:nvPr/>
          </p:nvGrpSpPr>
          <p:grpSpPr>
            <a:xfrm>
              <a:off x="7992654" y="3254139"/>
              <a:ext cx="1215000" cy="1305000"/>
              <a:chOff x="7992654" y="3254139"/>
              <a:chExt cx="1215000" cy="1305000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7992654" y="3254139"/>
                <a:ext cx="1215000" cy="1305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51325" tIns="25650" rIns="51325" bIns="25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10"/>
                  <a:buFont typeface="Arial"/>
                  <a:buNone/>
                </a:pPr>
                <a:endParaRPr sz="121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8200505" y="3447101"/>
                <a:ext cx="841200" cy="90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51325" tIns="25650" rIns="51325" bIns="25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10"/>
                  <a:buFont typeface="Arial"/>
                  <a:buNone/>
                </a:pPr>
                <a:endParaRPr sz="121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5"/>
              <p:cNvSpPr txBox="1"/>
              <p:nvPr/>
            </p:nvSpPr>
            <p:spPr>
              <a:xfrm>
                <a:off x="8199214" y="3452840"/>
                <a:ext cx="841200" cy="831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325" tIns="25650" rIns="51325" bIns="2565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96"/>
                  <a:buFont typeface="Arial"/>
                  <a:buNone/>
                </a:pPr>
                <a:r>
                  <a:rPr lang="en-US" sz="2696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</a:t>
                </a:r>
                <a:endParaRPr sz="786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" name="Google Shape;233;p15"/>
            <p:cNvSpPr txBox="1"/>
            <p:nvPr/>
          </p:nvSpPr>
          <p:spPr>
            <a:xfrm>
              <a:off x="8182418" y="3432317"/>
              <a:ext cx="841200" cy="277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325" tIns="25650" rIns="51325" bIns="256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4"/>
                <a:buFont typeface="Arial"/>
                <a:buNone/>
              </a:pPr>
              <a:r>
                <a:rPr lang="en-US" sz="674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78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" name="Google Shape;393;p15"/>
          <p:cNvSpPr txBox="1"/>
          <p:nvPr/>
        </p:nvSpPr>
        <p:spPr>
          <a:xfrm>
            <a:off x="1040700" y="921472"/>
            <a:ext cx="894224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hour final Examination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5"/>
          <p:cNvSpPr txBox="1"/>
          <p:nvPr/>
        </p:nvSpPr>
        <p:spPr>
          <a:xfrm>
            <a:off x="2078434" y="832597"/>
            <a:ext cx="894224" cy="48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Portfolio building for exam (Jan)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93;p15">
            <a:extLst>
              <a:ext uri="{FF2B5EF4-FFF2-40B4-BE49-F238E27FC236}">
                <a16:creationId xmlns:a16="http://schemas.microsoft.com/office/drawing/2014/main" id="{D0C61D48-7EB9-5FE0-FDAD-B664DD684261}"/>
              </a:ext>
            </a:extLst>
          </p:cNvPr>
          <p:cNvSpPr txBox="1"/>
          <p:nvPr/>
        </p:nvSpPr>
        <p:spPr>
          <a:xfrm>
            <a:off x="4547133" y="5872811"/>
            <a:ext cx="894224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Baseline skills assessment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93;p15">
            <a:extLst>
              <a:ext uri="{FF2B5EF4-FFF2-40B4-BE49-F238E27FC236}">
                <a16:creationId xmlns:a16="http://schemas.microsoft.com/office/drawing/2014/main" id="{9884AD4E-A309-BC57-C127-6EB6C1A8A848}"/>
              </a:ext>
            </a:extLst>
          </p:cNvPr>
          <p:cNvSpPr txBox="1"/>
          <p:nvPr/>
        </p:nvSpPr>
        <p:spPr>
          <a:xfrm>
            <a:off x="4719414" y="4610408"/>
            <a:ext cx="1232471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Exploring artists/workshop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93;p15">
            <a:extLst>
              <a:ext uri="{FF2B5EF4-FFF2-40B4-BE49-F238E27FC236}">
                <a16:creationId xmlns:a16="http://schemas.microsoft.com/office/drawing/2014/main" id="{C419B968-C0F9-00B4-90A3-AC9FAAB1580C}"/>
              </a:ext>
            </a:extLst>
          </p:cNvPr>
          <p:cNvSpPr txBox="1"/>
          <p:nvPr/>
        </p:nvSpPr>
        <p:spPr>
          <a:xfrm>
            <a:off x="3590553" y="3080330"/>
            <a:ext cx="894224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Baseline skills assessment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93;p15">
            <a:extLst>
              <a:ext uri="{FF2B5EF4-FFF2-40B4-BE49-F238E27FC236}">
                <a16:creationId xmlns:a16="http://schemas.microsoft.com/office/drawing/2014/main" id="{17C3317B-8744-DB3C-BC8F-632AF7B15138}"/>
              </a:ext>
            </a:extLst>
          </p:cNvPr>
          <p:cNvSpPr txBox="1"/>
          <p:nvPr/>
        </p:nvSpPr>
        <p:spPr>
          <a:xfrm>
            <a:off x="3677602" y="5396380"/>
            <a:ext cx="894224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Baseline skills assessment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93;p15">
            <a:extLst>
              <a:ext uri="{FF2B5EF4-FFF2-40B4-BE49-F238E27FC236}">
                <a16:creationId xmlns:a16="http://schemas.microsoft.com/office/drawing/2014/main" id="{889182C9-9B95-795A-0789-0F4D8596E751}"/>
              </a:ext>
            </a:extLst>
          </p:cNvPr>
          <p:cNvSpPr txBox="1"/>
          <p:nvPr/>
        </p:nvSpPr>
        <p:spPr>
          <a:xfrm>
            <a:off x="3130751" y="5854527"/>
            <a:ext cx="1232471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Exploring artists/workshop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93;p15">
            <a:extLst>
              <a:ext uri="{FF2B5EF4-FFF2-40B4-BE49-F238E27FC236}">
                <a16:creationId xmlns:a16="http://schemas.microsoft.com/office/drawing/2014/main" id="{FA018A1B-3990-857B-98E8-AAD7F2AB68DB}"/>
              </a:ext>
            </a:extLst>
          </p:cNvPr>
          <p:cNvSpPr txBox="1"/>
          <p:nvPr/>
        </p:nvSpPr>
        <p:spPr>
          <a:xfrm>
            <a:off x="4880761" y="3016210"/>
            <a:ext cx="1232471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Exploring artists/workshop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93;p15">
            <a:extLst>
              <a:ext uri="{FF2B5EF4-FFF2-40B4-BE49-F238E27FC236}">
                <a16:creationId xmlns:a16="http://schemas.microsoft.com/office/drawing/2014/main" id="{FF847D43-3C7E-A34E-DBCE-E50F8CEE1C1C}"/>
              </a:ext>
            </a:extLst>
          </p:cNvPr>
          <p:cNvSpPr txBox="1"/>
          <p:nvPr/>
        </p:nvSpPr>
        <p:spPr>
          <a:xfrm>
            <a:off x="2257829" y="6682462"/>
            <a:ext cx="1232471" cy="22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dirty="0"/>
              <a:t>Pop Art project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93;p15">
            <a:extLst>
              <a:ext uri="{FF2B5EF4-FFF2-40B4-BE49-F238E27FC236}">
                <a16:creationId xmlns:a16="http://schemas.microsoft.com/office/drawing/2014/main" id="{504BB266-71AB-22B2-C21D-56F56225D809}"/>
              </a:ext>
            </a:extLst>
          </p:cNvPr>
          <p:cNvSpPr txBox="1"/>
          <p:nvPr/>
        </p:nvSpPr>
        <p:spPr>
          <a:xfrm>
            <a:off x="3879623" y="6666942"/>
            <a:ext cx="1232471" cy="48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to art theory/visual elements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93;p15">
            <a:extLst>
              <a:ext uri="{FF2B5EF4-FFF2-40B4-BE49-F238E27FC236}">
                <a16:creationId xmlns:a16="http://schemas.microsoft.com/office/drawing/2014/main" id="{9D23962D-67E3-D4FF-CC74-0B0D72C15366}"/>
              </a:ext>
            </a:extLst>
          </p:cNvPr>
          <p:cNvSpPr txBox="1"/>
          <p:nvPr/>
        </p:nvSpPr>
        <p:spPr>
          <a:xfrm>
            <a:off x="3768316" y="4560889"/>
            <a:ext cx="1232471" cy="48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Recap art theory/visual elements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93;p15">
            <a:extLst>
              <a:ext uri="{FF2B5EF4-FFF2-40B4-BE49-F238E27FC236}">
                <a16:creationId xmlns:a16="http://schemas.microsoft.com/office/drawing/2014/main" id="{6FB7EC01-8CCF-7055-14B1-A584CFEAE2CF}"/>
              </a:ext>
            </a:extLst>
          </p:cNvPr>
          <p:cNvSpPr txBox="1"/>
          <p:nvPr/>
        </p:nvSpPr>
        <p:spPr>
          <a:xfrm>
            <a:off x="4075218" y="2081606"/>
            <a:ext cx="1232471" cy="48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Recap art theory/visual elements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93;p15">
            <a:extLst>
              <a:ext uri="{FF2B5EF4-FFF2-40B4-BE49-F238E27FC236}">
                <a16:creationId xmlns:a16="http://schemas.microsoft.com/office/drawing/2014/main" id="{B81513C2-E5C7-F442-8562-4F1E5A44552F}"/>
              </a:ext>
            </a:extLst>
          </p:cNvPr>
          <p:cNvSpPr txBox="1"/>
          <p:nvPr/>
        </p:nvSpPr>
        <p:spPr>
          <a:xfrm>
            <a:off x="364470" y="6722702"/>
            <a:ext cx="1008386" cy="48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dirty="0"/>
              <a:t>3D: Creating a cardboard sculpture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93;p15">
            <a:extLst>
              <a:ext uri="{FF2B5EF4-FFF2-40B4-BE49-F238E27FC236}">
                <a16:creationId xmlns:a16="http://schemas.microsoft.com/office/drawing/2014/main" id="{009C3136-8935-17D9-9CAE-33B421F5EB27}"/>
              </a:ext>
            </a:extLst>
          </p:cNvPr>
          <p:cNvSpPr txBox="1"/>
          <p:nvPr/>
        </p:nvSpPr>
        <p:spPr>
          <a:xfrm>
            <a:off x="1592171" y="5704780"/>
            <a:ext cx="1232471" cy="48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dirty="0"/>
              <a:t>Still life: Observational drawings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93;p15">
            <a:extLst>
              <a:ext uri="{FF2B5EF4-FFF2-40B4-BE49-F238E27FC236}">
                <a16:creationId xmlns:a16="http://schemas.microsoft.com/office/drawing/2014/main" id="{D356FD12-F91A-287F-EB22-9619613D2D7A}"/>
              </a:ext>
            </a:extLst>
          </p:cNvPr>
          <p:cNvSpPr txBox="1"/>
          <p:nvPr/>
        </p:nvSpPr>
        <p:spPr>
          <a:xfrm>
            <a:off x="493562" y="5882563"/>
            <a:ext cx="1232471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KS3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 competition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93;p15">
            <a:extLst>
              <a:ext uri="{FF2B5EF4-FFF2-40B4-BE49-F238E27FC236}">
                <a16:creationId xmlns:a16="http://schemas.microsoft.com/office/drawing/2014/main" id="{8F78BCDF-AE11-B315-3365-788D64E452C6}"/>
              </a:ext>
            </a:extLst>
          </p:cNvPr>
          <p:cNvSpPr txBox="1"/>
          <p:nvPr/>
        </p:nvSpPr>
        <p:spPr>
          <a:xfrm>
            <a:off x="4843670" y="4230208"/>
            <a:ext cx="1232471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dirty="0"/>
              <a:t>Annotation/writing about art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93;p15">
            <a:extLst>
              <a:ext uri="{FF2B5EF4-FFF2-40B4-BE49-F238E27FC236}">
                <a16:creationId xmlns:a16="http://schemas.microsoft.com/office/drawing/2014/main" id="{F50EE185-1672-B054-4194-EB6C40CE0DA4}"/>
              </a:ext>
            </a:extLst>
          </p:cNvPr>
          <p:cNvSpPr txBox="1"/>
          <p:nvPr/>
        </p:nvSpPr>
        <p:spPr>
          <a:xfrm>
            <a:off x="669416" y="3450853"/>
            <a:ext cx="1232471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KS4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 competition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93;p15">
            <a:extLst>
              <a:ext uri="{FF2B5EF4-FFF2-40B4-BE49-F238E27FC236}">
                <a16:creationId xmlns:a16="http://schemas.microsoft.com/office/drawing/2014/main" id="{07A47051-A34B-222F-06B5-C1A461EBBFF2}"/>
              </a:ext>
            </a:extLst>
          </p:cNvPr>
          <p:cNvSpPr txBox="1"/>
          <p:nvPr/>
        </p:nvSpPr>
        <p:spPr>
          <a:xfrm>
            <a:off x="5896376" y="795204"/>
            <a:ext cx="758506" cy="48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KS4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 competition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393;p15">
            <a:extLst>
              <a:ext uri="{FF2B5EF4-FFF2-40B4-BE49-F238E27FC236}">
                <a16:creationId xmlns:a16="http://schemas.microsoft.com/office/drawing/2014/main" id="{7C6A2C2A-6D0D-68B9-92F1-C670175DA8C8}"/>
              </a:ext>
            </a:extLst>
          </p:cNvPr>
          <p:cNvSpPr txBox="1"/>
          <p:nvPr/>
        </p:nvSpPr>
        <p:spPr>
          <a:xfrm>
            <a:off x="69860" y="4699481"/>
            <a:ext cx="1232471" cy="22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Print: Collagraphs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145;p15">
            <a:extLst>
              <a:ext uri="{FF2B5EF4-FFF2-40B4-BE49-F238E27FC236}">
                <a16:creationId xmlns:a16="http://schemas.microsoft.com/office/drawing/2014/main" id="{1B254CEE-B5EE-3752-06DF-09945D97C1A1}"/>
              </a:ext>
            </a:extLst>
          </p:cNvPr>
          <p:cNvCxnSpPr>
            <a:cxnSpLocks/>
          </p:cNvCxnSpPr>
          <p:nvPr/>
        </p:nvCxnSpPr>
        <p:spPr>
          <a:xfrm>
            <a:off x="1190452" y="5268708"/>
            <a:ext cx="32751" cy="17872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" name="Google Shape;393;p15">
            <a:extLst>
              <a:ext uri="{FF2B5EF4-FFF2-40B4-BE49-F238E27FC236}">
                <a16:creationId xmlns:a16="http://schemas.microsoft.com/office/drawing/2014/main" id="{275A4546-6F04-EB45-BD30-77537B4A5217}"/>
              </a:ext>
            </a:extLst>
          </p:cNvPr>
          <p:cNvSpPr txBox="1"/>
          <p:nvPr/>
        </p:nvSpPr>
        <p:spPr>
          <a:xfrm>
            <a:off x="1162480" y="4686530"/>
            <a:ext cx="1232471" cy="22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Self/Peer Critique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145;p15">
            <a:extLst>
              <a:ext uri="{FF2B5EF4-FFF2-40B4-BE49-F238E27FC236}">
                <a16:creationId xmlns:a16="http://schemas.microsoft.com/office/drawing/2014/main" id="{93A7FDB0-1F87-449A-6D2D-0FC0A145869D}"/>
              </a:ext>
            </a:extLst>
          </p:cNvPr>
          <p:cNvCxnSpPr>
            <a:cxnSpLocks/>
          </p:cNvCxnSpPr>
          <p:nvPr/>
        </p:nvCxnSpPr>
        <p:spPr>
          <a:xfrm flipH="1" flipV="1">
            <a:off x="698719" y="4962077"/>
            <a:ext cx="51055" cy="25058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" name="Google Shape;145;p15">
            <a:extLst>
              <a:ext uri="{FF2B5EF4-FFF2-40B4-BE49-F238E27FC236}">
                <a16:creationId xmlns:a16="http://schemas.microsoft.com/office/drawing/2014/main" id="{F0E987B0-C5BB-D386-C3FA-2294DA91293D}"/>
              </a:ext>
            </a:extLst>
          </p:cNvPr>
          <p:cNvCxnSpPr/>
          <p:nvPr/>
        </p:nvCxnSpPr>
        <p:spPr>
          <a:xfrm rot="10800000">
            <a:off x="2211004" y="6213956"/>
            <a:ext cx="0" cy="2333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" name="Google Shape;145;p15">
            <a:extLst>
              <a:ext uri="{FF2B5EF4-FFF2-40B4-BE49-F238E27FC236}">
                <a16:creationId xmlns:a16="http://schemas.microsoft.com/office/drawing/2014/main" id="{2B2A9F4E-0AAE-6B36-00F4-3F9FB78A3561}"/>
              </a:ext>
            </a:extLst>
          </p:cNvPr>
          <p:cNvCxnSpPr/>
          <p:nvPr/>
        </p:nvCxnSpPr>
        <p:spPr>
          <a:xfrm rot="10800000">
            <a:off x="2768891" y="4940656"/>
            <a:ext cx="0" cy="2333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" name="Google Shape;145;p15">
            <a:extLst>
              <a:ext uri="{FF2B5EF4-FFF2-40B4-BE49-F238E27FC236}">
                <a16:creationId xmlns:a16="http://schemas.microsoft.com/office/drawing/2014/main" id="{83EA874F-E3E7-ECC3-46EA-4CEB1687F567}"/>
              </a:ext>
            </a:extLst>
          </p:cNvPr>
          <p:cNvCxnSpPr/>
          <p:nvPr/>
        </p:nvCxnSpPr>
        <p:spPr>
          <a:xfrm rot="10800000">
            <a:off x="1738541" y="4940656"/>
            <a:ext cx="0" cy="2333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" name="Google Shape;145;p15">
            <a:extLst>
              <a:ext uri="{FF2B5EF4-FFF2-40B4-BE49-F238E27FC236}">
                <a16:creationId xmlns:a16="http://schemas.microsoft.com/office/drawing/2014/main" id="{94CF588D-FFE7-9019-6A15-ED55A1D99E3B}"/>
              </a:ext>
            </a:extLst>
          </p:cNvPr>
          <p:cNvCxnSpPr>
            <a:cxnSpLocks/>
          </p:cNvCxnSpPr>
          <p:nvPr/>
        </p:nvCxnSpPr>
        <p:spPr>
          <a:xfrm flipV="1">
            <a:off x="3745714" y="6221046"/>
            <a:ext cx="1272" cy="17545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" name="Google Shape;145;p15">
            <a:extLst>
              <a:ext uri="{FF2B5EF4-FFF2-40B4-BE49-F238E27FC236}">
                <a16:creationId xmlns:a16="http://schemas.microsoft.com/office/drawing/2014/main" id="{3B43CA4C-D8D0-E5B6-A2ED-64412FC3D41F}"/>
              </a:ext>
            </a:extLst>
          </p:cNvPr>
          <p:cNvCxnSpPr>
            <a:cxnSpLocks/>
          </p:cNvCxnSpPr>
          <p:nvPr/>
        </p:nvCxnSpPr>
        <p:spPr>
          <a:xfrm flipV="1">
            <a:off x="4966179" y="6231624"/>
            <a:ext cx="0" cy="16427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9" name="Google Shape;145;p15">
            <a:extLst>
              <a:ext uri="{FF2B5EF4-FFF2-40B4-BE49-F238E27FC236}">
                <a16:creationId xmlns:a16="http://schemas.microsoft.com/office/drawing/2014/main" id="{DA4D2ADA-FB8D-DC8D-0FC3-FB4921F1DC21}"/>
              </a:ext>
            </a:extLst>
          </p:cNvPr>
          <p:cNvCxnSpPr>
            <a:cxnSpLocks/>
          </p:cNvCxnSpPr>
          <p:nvPr/>
        </p:nvCxnSpPr>
        <p:spPr>
          <a:xfrm>
            <a:off x="4482314" y="6485404"/>
            <a:ext cx="0" cy="18649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1" name="Google Shape;145;p15">
            <a:extLst>
              <a:ext uri="{FF2B5EF4-FFF2-40B4-BE49-F238E27FC236}">
                <a16:creationId xmlns:a16="http://schemas.microsoft.com/office/drawing/2014/main" id="{ED68312B-9B9E-9B22-DF87-41E477E8B5E4}"/>
              </a:ext>
            </a:extLst>
          </p:cNvPr>
          <p:cNvCxnSpPr>
            <a:cxnSpLocks/>
          </p:cNvCxnSpPr>
          <p:nvPr/>
        </p:nvCxnSpPr>
        <p:spPr>
          <a:xfrm>
            <a:off x="2856714" y="6498104"/>
            <a:ext cx="0" cy="1661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3" name="Google Shape;145;p15">
            <a:extLst>
              <a:ext uri="{FF2B5EF4-FFF2-40B4-BE49-F238E27FC236}">
                <a16:creationId xmlns:a16="http://schemas.microsoft.com/office/drawing/2014/main" id="{0F0AD37E-1AE8-68D9-C4E3-7D9A9B7FDCAC}"/>
              </a:ext>
            </a:extLst>
          </p:cNvPr>
          <p:cNvCxnSpPr>
            <a:cxnSpLocks/>
          </p:cNvCxnSpPr>
          <p:nvPr/>
        </p:nvCxnSpPr>
        <p:spPr>
          <a:xfrm>
            <a:off x="862235" y="6516268"/>
            <a:ext cx="0" cy="1661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4" name="Google Shape;145;p15">
            <a:extLst>
              <a:ext uri="{FF2B5EF4-FFF2-40B4-BE49-F238E27FC236}">
                <a16:creationId xmlns:a16="http://schemas.microsoft.com/office/drawing/2014/main" id="{50CEED24-5A84-0BEF-995E-8B79F63EC280}"/>
              </a:ext>
            </a:extLst>
          </p:cNvPr>
          <p:cNvCxnSpPr>
            <a:cxnSpLocks/>
          </p:cNvCxnSpPr>
          <p:nvPr/>
        </p:nvCxnSpPr>
        <p:spPr>
          <a:xfrm flipV="1">
            <a:off x="4383672" y="5028488"/>
            <a:ext cx="0" cy="16427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5" name="Google Shape;145;p15">
            <a:extLst>
              <a:ext uri="{FF2B5EF4-FFF2-40B4-BE49-F238E27FC236}">
                <a16:creationId xmlns:a16="http://schemas.microsoft.com/office/drawing/2014/main" id="{960558B3-01BF-6312-3E4F-EB4312D83F90}"/>
              </a:ext>
            </a:extLst>
          </p:cNvPr>
          <p:cNvCxnSpPr>
            <a:cxnSpLocks/>
          </p:cNvCxnSpPr>
          <p:nvPr/>
        </p:nvCxnSpPr>
        <p:spPr>
          <a:xfrm>
            <a:off x="4109125" y="5246749"/>
            <a:ext cx="0" cy="16912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7" name="Picture 24" descr="Image result for andy warhol art">
            <a:extLst>
              <a:ext uri="{FF2B5EF4-FFF2-40B4-BE49-F238E27FC236}">
                <a16:creationId xmlns:a16="http://schemas.microsoft.com/office/drawing/2014/main" id="{45C386B3-8E07-9D7F-F49B-F9BFBBC0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95" y="6915678"/>
            <a:ext cx="439028" cy="43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Google Shape;393;p15">
            <a:extLst>
              <a:ext uri="{FF2B5EF4-FFF2-40B4-BE49-F238E27FC236}">
                <a16:creationId xmlns:a16="http://schemas.microsoft.com/office/drawing/2014/main" id="{685C5630-8141-AA35-4BFE-F5F377E1B64E}"/>
              </a:ext>
            </a:extLst>
          </p:cNvPr>
          <p:cNvSpPr txBox="1"/>
          <p:nvPr/>
        </p:nvSpPr>
        <p:spPr>
          <a:xfrm>
            <a:off x="900788" y="5449997"/>
            <a:ext cx="1232471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Textiles: Sewing project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145;p15">
            <a:extLst>
              <a:ext uri="{FF2B5EF4-FFF2-40B4-BE49-F238E27FC236}">
                <a16:creationId xmlns:a16="http://schemas.microsoft.com/office/drawing/2014/main" id="{50068022-C366-BB65-2956-CC39747D3443}"/>
              </a:ext>
            </a:extLst>
          </p:cNvPr>
          <p:cNvCxnSpPr>
            <a:cxnSpLocks/>
          </p:cNvCxnSpPr>
          <p:nvPr/>
        </p:nvCxnSpPr>
        <p:spPr>
          <a:xfrm flipV="1">
            <a:off x="5335452" y="4962077"/>
            <a:ext cx="0" cy="16427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" name="Google Shape;145;p15">
            <a:extLst>
              <a:ext uri="{FF2B5EF4-FFF2-40B4-BE49-F238E27FC236}">
                <a16:creationId xmlns:a16="http://schemas.microsoft.com/office/drawing/2014/main" id="{12120279-A910-9EA2-9268-5E10E03D1A05}"/>
              </a:ext>
            </a:extLst>
          </p:cNvPr>
          <p:cNvCxnSpPr>
            <a:cxnSpLocks/>
          </p:cNvCxnSpPr>
          <p:nvPr/>
        </p:nvCxnSpPr>
        <p:spPr>
          <a:xfrm>
            <a:off x="6007615" y="5219513"/>
            <a:ext cx="54322" cy="21555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2" name="Google Shape;393;p15">
            <a:extLst>
              <a:ext uri="{FF2B5EF4-FFF2-40B4-BE49-F238E27FC236}">
                <a16:creationId xmlns:a16="http://schemas.microsoft.com/office/drawing/2014/main" id="{E10ACCF9-2A04-9BAB-6271-4963AE32AAAA}"/>
              </a:ext>
            </a:extLst>
          </p:cNvPr>
          <p:cNvSpPr txBox="1"/>
          <p:nvPr/>
        </p:nvSpPr>
        <p:spPr>
          <a:xfrm>
            <a:off x="5551589" y="5395702"/>
            <a:ext cx="1232471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3D: Clay modelling project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145;p15">
            <a:extLst>
              <a:ext uri="{FF2B5EF4-FFF2-40B4-BE49-F238E27FC236}">
                <a16:creationId xmlns:a16="http://schemas.microsoft.com/office/drawing/2014/main" id="{F9B349BB-1321-0B27-47D1-DF75E065C008}"/>
              </a:ext>
            </a:extLst>
          </p:cNvPr>
          <p:cNvCxnSpPr>
            <a:cxnSpLocks/>
          </p:cNvCxnSpPr>
          <p:nvPr/>
        </p:nvCxnSpPr>
        <p:spPr>
          <a:xfrm flipV="1">
            <a:off x="1295774" y="3835739"/>
            <a:ext cx="11426" cy="17802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5" name="Google Shape;145;p15">
            <a:extLst>
              <a:ext uri="{FF2B5EF4-FFF2-40B4-BE49-F238E27FC236}">
                <a16:creationId xmlns:a16="http://schemas.microsoft.com/office/drawing/2014/main" id="{1F75B67A-B8F8-A58E-D465-B6B13F4E35BE}"/>
              </a:ext>
            </a:extLst>
          </p:cNvPr>
          <p:cNvCxnSpPr>
            <a:cxnSpLocks/>
          </p:cNvCxnSpPr>
          <p:nvPr/>
        </p:nvCxnSpPr>
        <p:spPr>
          <a:xfrm flipH="1" flipV="1">
            <a:off x="5993808" y="4386081"/>
            <a:ext cx="227983" cy="106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1" name="Google Shape;393;p15">
            <a:extLst>
              <a:ext uri="{FF2B5EF4-FFF2-40B4-BE49-F238E27FC236}">
                <a16:creationId xmlns:a16="http://schemas.microsoft.com/office/drawing/2014/main" id="{E4950D03-A138-9B1D-BBA8-AAF870B24137}"/>
              </a:ext>
            </a:extLst>
          </p:cNvPr>
          <p:cNvSpPr txBox="1"/>
          <p:nvPr/>
        </p:nvSpPr>
        <p:spPr>
          <a:xfrm>
            <a:off x="2217703" y="4573461"/>
            <a:ext cx="1232471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dirty="0"/>
              <a:t>End of year assessment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145;p15">
            <a:extLst>
              <a:ext uri="{FF2B5EF4-FFF2-40B4-BE49-F238E27FC236}">
                <a16:creationId xmlns:a16="http://schemas.microsoft.com/office/drawing/2014/main" id="{1F55A02E-B8E2-51BF-FAAB-067950D28C69}"/>
              </a:ext>
            </a:extLst>
          </p:cNvPr>
          <p:cNvCxnSpPr>
            <a:cxnSpLocks/>
          </p:cNvCxnSpPr>
          <p:nvPr/>
        </p:nvCxnSpPr>
        <p:spPr>
          <a:xfrm flipV="1">
            <a:off x="5260704" y="3824983"/>
            <a:ext cx="0" cy="1597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63" name="Google Shape;145;p15">
            <a:extLst>
              <a:ext uri="{FF2B5EF4-FFF2-40B4-BE49-F238E27FC236}">
                <a16:creationId xmlns:a16="http://schemas.microsoft.com/office/drawing/2014/main" id="{688ACA0C-C525-2A35-4A1A-0D9F262D792D}"/>
              </a:ext>
            </a:extLst>
          </p:cNvPr>
          <p:cNvCxnSpPr/>
          <p:nvPr/>
        </p:nvCxnSpPr>
        <p:spPr>
          <a:xfrm rot="10800000">
            <a:off x="5600488" y="1348096"/>
            <a:ext cx="0" cy="2333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64" name="Google Shape;145;p15">
            <a:extLst>
              <a:ext uri="{FF2B5EF4-FFF2-40B4-BE49-F238E27FC236}">
                <a16:creationId xmlns:a16="http://schemas.microsoft.com/office/drawing/2014/main" id="{6316491B-F51D-E171-70E8-75D9CF2B6AF9}"/>
              </a:ext>
            </a:extLst>
          </p:cNvPr>
          <p:cNvCxnSpPr>
            <a:cxnSpLocks/>
          </p:cNvCxnSpPr>
          <p:nvPr/>
        </p:nvCxnSpPr>
        <p:spPr>
          <a:xfrm flipV="1">
            <a:off x="4686298" y="2582403"/>
            <a:ext cx="0" cy="18083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65" name="Google Shape;145;p15">
            <a:extLst>
              <a:ext uri="{FF2B5EF4-FFF2-40B4-BE49-F238E27FC236}">
                <a16:creationId xmlns:a16="http://schemas.microsoft.com/office/drawing/2014/main" id="{97A35D25-0A01-276D-0BF9-4BB38FAEC8BB}"/>
              </a:ext>
            </a:extLst>
          </p:cNvPr>
          <p:cNvCxnSpPr>
            <a:cxnSpLocks/>
          </p:cNvCxnSpPr>
          <p:nvPr/>
        </p:nvCxnSpPr>
        <p:spPr>
          <a:xfrm>
            <a:off x="4013679" y="2865303"/>
            <a:ext cx="0" cy="16912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66" name="Google Shape;145;p15">
            <a:extLst>
              <a:ext uri="{FF2B5EF4-FFF2-40B4-BE49-F238E27FC236}">
                <a16:creationId xmlns:a16="http://schemas.microsoft.com/office/drawing/2014/main" id="{79D28032-FF74-721E-92BA-0ACAFBA2232F}"/>
              </a:ext>
            </a:extLst>
          </p:cNvPr>
          <p:cNvCxnSpPr>
            <a:cxnSpLocks/>
          </p:cNvCxnSpPr>
          <p:nvPr/>
        </p:nvCxnSpPr>
        <p:spPr>
          <a:xfrm flipH="1">
            <a:off x="5471671" y="2840954"/>
            <a:ext cx="7349" cy="16912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9" name="Google Shape;393;p15">
            <a:extLst>
              <a:ext uri="{FF2B5EF4-FFF2-40B4-BE49-F238E27FC236}">
                <a16:creationId xmlns:a16="http://schemas.microsoft.com/office/drawing/2014/main" id="{BDE4E730-2ED5-4450-A59C-3E69B3F7EE7B}"/>
              </a:ext>
            </a:extLst>
          </p:cNvPr>
          <p:cNvSpPr txBox="1"/>
          <p:nvPr/>
        </p:nvSpPr>
        <p:spPr>
          <a:xfrm>
            <a:off x="4635624" y="3581560"/>
            <a:ext cx="1232471" cy="22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dirty="0"/>
              <a:t>Graffiti project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145;p15">
            <a:extLst>
              <a:ext uri="{FF2B5EF4-FFF2-40B4-BE49-F238E27FC236}">
                <a16:creationId xmlns:a16="http://schemas.microsoft.com/office/drawing/2014/main" id="{5607EF8F-A021-1935-9145-F34542FAF92E}"/>
              </a:ext>
            </a:extLst>
          </p:cNvPr>
          <p:cNvCxnSpPr>
            <a:cxnSpLocks/>
          </p:cNvCxnSpPr>
          <p:nvPr/>
        </p:nvCxnSpPr>
        <p:spPr>
          <a:xfrm flipH="1">
            <a:off x="3259822" y="4060346"/>
            <a:ext cx="1" cy="1736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72" name="Google Shape;393;p15">
            <a:extLst>
              <a:ext uri="{FF2B5EF4-FFF2-40B4-BE49-F238E27FC236}">
                <a16:creationId xmlns:a16="http://schemas.microsoft.com/office/drawing/2014/main" id="{C64CCC6C-04B1-5A5D-F7B3-4B6819A4C3B8}"/>
              </a:ext>
            </a:extLst>
          </p:cNvPr>
          <p:cNvSpPr txBox="1"/>
          <p:nvPr/>
        </p:nvSpPr>
        <p:spPr>
          <a:xfrm>
            <a:off x="2668713" y="4266228"/>
            <a:ext cx="1232471" cy="22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Textiles: Up-cycling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393;p15">
            <a:extLst>
              <a:ext uri="{FF2B5EF4-FFF2-40B4-BE49-F238E27FC236}">
                <a16:creationId xmlns:a16="http://schemas.microsoft.com/office/drawing/2014/main" id="{08C509D0-7DB0-F28E-931C-0B3A55130C57}"/>
              </a:ext>
            </a:extLst>
          </p:cNvPr>
          <p:cNvSpPr txBox="1"/>
          <p:nvPr/>
        </p:nvSpPr>
        <p:spPr>
          <a:xfrm>
            <a:off x="1969879" y="3565763"/>
            <a:ext cx="1232471" cy="22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Self/Peer Critique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145;p15">
            <a:extLst>
              <a:ext uri="{FF2B5EF4-FFF2-40B4-BE49-F238E27FC236}">
                <a16:creationId xmlns:a16="http://schemas.microsoft.com/office/drawing/2014/main" id="{776128B0-15C5-4C0A-80F4-EF222C4567E7}"/>
              </a:ext>
            </a:extLst>
          </p:cNvPr>
          <p:cNvCxnSpPr>
            <a:cxnSpLocks/>
          </p:cNvCxnSpPr>
          <p:nvPr/>
        </p:nvCxnSpPr>
        <p:spPr>
          <a:xfrm flipV="1">
            <a:off x="2587956" y="3805876"/>
            <a:ext cx="0" cy="1597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75" name="Google Shape;393;p15">
            <a:extLst>
              <a:ext uri="{FF2B5EF4-FFF2-40B4-BE49-F238E27FC236}">
                <a16:creationId xmlns:a16="http://schemas.microsoft.com/office/drawing/2014/main" id="{BEE31516-A7BF-37B9-5FF4-5DE057CEF3BD}"/>
              </a:ext>
            </a:extLst>
          </p:cNvPr>
          <p:cNvSpPr txBox="1"/>
          <p:nvPr/>
        </p:nvSpPr>
        <p:spPr>
          <a:xfrm>
            <a:off x="318435" y="2358087"/>
            <a:ext cx="1232471" cy="22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Mock GCSE project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145;p15">
            <a:extLst>
              <a:ext uri="{FF2B5EF4-FFF2-40B4-BE49-F238E27FC236}">
                <a16:creationId xmlns:a16="http://schemas.microsoft.com/office/drawing/2014/main" id="{BD2532F9-8664-C6DB-7615-5B36ED9C74DF}"/>
              </a:ext>
            </a:extLst>
          </p:cNvPr>
          <p:cNvCxnSpPr>
            <a:cxnSpLocks/>
          </p:cNvCxnSpPr>
          <p:nvPr/>
        </p:nvCxnSpPr>
        <p:spPr>
          <a:xfrm flipH="1" flipV="1">
            <a:off x="870835" y="2582069"/>
            <a:ext cx="89407" cy="14767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80" name="Google Shape;145;p15">
            <a:extLst>
              <a:ext uri="{FF2B5EF4-FFF2-40B4-BE49-F238E27FC236}">
                <a16:creationId xmlns:a16="http://schemas.microsoft.com/office/drawing/2014/main" id="{59701D90-CAE3-69D1-628B-6F066CEB300A}"/>
              </a:ext>
            </a:extLst>
          </p:cNvPr>
          <p:cNvCxnSpPr>
            <a:cxnSpLocks/>
          </p:cNvCxnSpPr>
          <p:nvPr/>
        </p:nvCxnSpPr>
        <p:spPr>
          <a:xfrm flipV="1">
            <a:off x="2398246" y="2569969"/>
            <a:ext cx="0" cy="1880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81" name="Google Shape;393;p15">
            <a:extLst>
              <a:ext uri="{FF2B5EF4-FFF2-40B4-BE49-F238E27FC236}">
                <a16:creationId xmlns:a16="http://schemas.microsoft.com/office/drawing/2014/main" id="{A9A822B1-EB89-17AC-11F6-4445076E7C76}"/>
              </a:ext>
            </a:extLst>
          </p:cNvPr>
          <p:cNvSpPr txBox="1"/>
          <p:nvPr/>
        </p:nvSpPr>
        <p:spPr>
          <a:xfrm>
            <a:off x="3020290" y="3542982"/>
            <a:ext cx="1232471" cy="22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Print: Lino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0" name="Google Shape;145;p15">
            <a:extLst>
              <a:ext uri="{FF2B5EF4-FFF2-40B4-BE49-F238E27FC236}">
                <a16:creationId xmlns:a16="http://schemas.microsoft.com/office/drawing/2014/main" id="{934A8E59-6A98-B132-064D-FEEE2A214F3D}"/>
              </a:ext>
            </a:extLst>
          </p:cNvPr>
          <p:cNvCxnSpPr>
            <a:cxnSpLocks/>
          </p:cNvCxnSpPr>
          <p:nvPr/>
        </p:nvCxnSpPr>
        <p:spPr>
          <a:xfrm flipV="1">
            <a:off x="1431959" y="1314808"/>
            <a:ext cx="0" cy="18083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1" name="Google Shape;145;p15">
            <a:extLst>
              <a:ext uri="{FF2B5EF4-FFF2-40B4-BE49-F238E27FC236}">
                <a16:creationId xmlns:a16="http://schemas.microsoft.com/office/drawing/2014/main" id="{5DAF1C9D-0957-4645-A8C9-7958E247CDD9}"/>
              </a:ext>
            </a:extLst>
          </p:cNvPr>
          <p:cNvCxnSpPr>
            <a:cxnSpLocks/>
          </p:cNvCxnSpPr>
          <p:nvPr/>
        </p:nvCxnSpPr>
        <p:spPr>
          <a:xfrm flipV="1">
            <a:off x="2525628" y="1341958"/>
            <a:ext cx="0" cy="18083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02" name="Google Shape;394;p15">
            <a:extLst>
              <a:ext uri="{FF2B5EF4-FFF2-40B4-BE49-F238E27FC236}">
                <a16:creationId xmlns:a16="http://schemas.microsoft.com/office/drawing/2014/main" id="{E2592C45-88AE-870D-9633-78C323813BEA}"/>
              </a:ext>
            </a:extLst>
          </p:cNvPr>
          <p:cNvSpPr txBox="1"/>
          <p:nvPr/>
        </p:nvSpPr>
        <p:spPr>
          <a:xfrm>
            <a:off x="5084158" y="1843680"/>
            <a:ext cx="894224" cy="62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3D: creating sculptures from recycled materials</a:t>
            </a:r>
          </a:p>
        </p:txBody>
      </p:sp>
      <p:cxnSp>
        <p:nvCxnSpPr>
          <p:cNvPr id="403" name="Google Shape;145;p15">
            <a:extLst>
              <a:ext uri="{FF2B5EF4-FFF2-40B4-BE49-F238E27FC236}">
                <a16:creationId xmlns:a16="http://schemas.microsoft.com/office/drawing/2014/main" id="{2AFDC7A2-71FE-6D09-BE9F-26A71C74ACB1}"/>
              </a:ext>
            </a:extLst>
          </p:cNvPr>
          <p:cNvCxnSpPr>
            <a:cxnSpLocks/>
          </p:cNvCxnSpPr>
          <p:nvPr/>
        </p:nvCxnSpPr>
        <p:spPr>
          <a:xfrm flipH="1" flipV="1">
            <a:off x="6014969" y="2375571"/>
            <a:ext cx="249136" cy="5836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05" name="Google Shape;394;p15">
            <a:extLst>
              <a:ext uri="{FF2B5EF4-FFF2-40B4-BE49-F238E27FC236}">
                <a16:creationId xmlns:a16="http://schemas.microsoft.com/office/drawing/2014/main" id="{E75A9A1E-B783-697B-98D9-58668781E369}"/>
              </a:ext>
            </a:extLst>
          </p:cNvPr>
          <p:cNvSpPr txBox="1"/>
          <p:nvPr/>
        </p:nvSpPr>
        <p:spPr>
          <a:xfrm>
            <a:off x="2905305" y="1874330"/>
            <a:ext cx="894224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dirty="0"/>
              <a:t>Artist research task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145;p15">
            <a:extLst>
              <a:ext uri="{FF2B5EF4-FFF2-40B4-BE49-F238E27FC236}">
                <a16:creationId xmlns:a16="http://schemas.microsoft.com/office/drawing/2014/main" id="{AFB6F559-C3D3-BFFA-2A87-6232C02ED929}"/>
              </a:ext>
            </a:extLst>
          </p:cNvPr>
          <p:cNvCxnSpPr>
            <a:cxnSpLocks/>
          </p:cNvCxnSpPr>
          <p:nvPr/>
        </p:nvCxnSpPr>
        <p:spPr>
          <a:xfrm>
            <a:off x="3334713" y="1674896"/>
            <a:ext cx="0" cy="18765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12" name="Google Shape;145;p15">
            <a:extLst>
              <a:ext uri="{FF2B5EF4-FFF2-40B4-BE49-F238E27FC236}">
                <a16:creationId xmlns:a16="http://schemas.microsoft.com/office/drawing/2014/main" id="{45E532B7-A4FE-EC0A-9AE3-27A9ACE2B26B}"/>
              </a:ext>
            </a:extLst>
          </p:cNvPr>
          <p:cNvCxnSpPr>
            <a:cxnSpLocks/>
          </p:cNvCxnSpPr>
          <p:nvPr/>
        </p:nvCxnSpPr>
        <p:spPr>
          <a:xfrm flipV="1">
            <a:off x="3768316" y="1330542"/>
            <a:ext cx="0" cy="20194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16" name="Google Shape;393;p15">
            <a:extLst>
              <a:ext uri="{FF2B5EF4-FFF2-40B4-BE49-F238E27FC236}">
                <a16:creationId xmlns:a16="http://schemas.microsoft.com/office/drawing/2014/main" id="{9AE20ADF-6F3A-27F3-11C6-BF5D5EDC623A}"/>
              </a:ext>
            </a:extLst>
          </p:cNvPr>
          <p:cNvSpPr txBox="1"/>
          <p:nvPr/>
        </p:nvSpPr>
        <p:spPr>
          <a:xfrm>
            <a:off x="3157991" y="974203"/>
            <a:ext cx="1232471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dirty="0"/>
              <a:t>Annotation/writing about art recap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145;p15">
            <a:extLst>
              <a:ext uri="{FF2B5EF4-FFF2-40B4-BE49-F238E27FC236}">
                <a16:creationId xmlns:a16="http://schemas.microsoft.com/office/drawing/2014/main" id="{1508A1AA-17F7-ED9F-3062-76E7F0F6CBD4}"/>
              </a:ext>
            </a:extLst>
          </p:cNvPr>
          <p:cNvCxnSpPr>
            <a:cxnSpLocks/>
          </p:cNvCxnSpPr>
          <p:nvPr/>
        </p:nvCxnSpPr>
        <p:spPr>
          <a:xfrm flipV="1">
            <a:off x="3644130" y="3769033"/>
            <a:ext cx="0" cy="1597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18" name="Google Shape;393;p15">
            <a:extLst>
              <a:ext uri="{FF2B5EF4-FFF2-40B4-BE49-F238E27FC236}">
                <a16:creationId xmlns:a16="http://schemas.microsoft.com/office/drawing/2014/main" id="{96B5F044-1397-3150-BA97-2ADC2E25367A}"/>
              </a:ext>
            </a:extLst>
          </p:cNvPr>
          <p:cNvSpPr txBox="1"/>
          <p:nvPr/>
        </p:nvSpPr>
        <p:spPr>
          <a:xfrm>
            <a:off x="1826434" y="2315523"/>
            <a:ext cx="1232471" cy="22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Mock Exam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393;p15">
            <a:extLst>
              <a:ext uri="{FF2B5EF4-FFF2-40B4-BE49-F238E27FC236}">
                <a16:creationId xmlns:a16="http://schemas.microsoft.com/office/drawing/2014/main" id="{0CA98869-DAB4-404A-8BCE-A8E44C37BE3E}"/>
              </a:ext>
            </a:extLst>
          </p:cNvPr>
          <p:cNvSpPr txBox="1"/>
          <p:nvPr/>
        </p:nvSpPr>
        <p:spPr>
          <a:xfrm>
            <a:off x="4437164" y="947153"/>
            <a:ext cx="823540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Print: Screen printing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Google Shape;145;p15">
            <a:extLst>
              <a:ext uri="{FF2B5EF4-FFF2-40B4-BE49-F238E27FC236}">
                <a16:creationId xmlns:a16="http://schemas.microsoft.com/office/drawing/2014/main" id="{7D47192B-E6E9-C071-8DB3-47B495A55E22}"/>
              </a:ext>
            </a:extLst>
          </p:cNvPr>
          <p:cNvCxnSpPr>
            <a:cxnSpLocks/>
          </p:cNvCxnSpPr>
          <p:nvPr/>
        </p:nvCxnSpPr>
        <p:spPr>
          <a:xfrm flipV="1">
            <a:off x="4881235" y="1366994"/>
            <a:ext cx="0" cy="20194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21" name="Google Shape;394;p15">
            <a:extLst>
              <a:ext uri="{FF2B5EF4-FFF2-40B4-BE49-F238E27FC236}">
                <a16:creationId xmlns:a16="http://schemas.microsoft.com/office/drawing/2014/main" id="{EEF335F3-AFE0-8443-EBD0-5482BBC7EF9A}"/>
              </a:ext>
            </a:extLst>
          </p:cNvPr>
          <p:cNvSpPr txBox="1"/>
          <p:nvPr/>
        </p:nvSpPr>
        <p:spPr>
          <a:xfrm>
            <a:off x="724246" y="3093739"/>
            <a:ext cx="894224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dirty="0"/>
              <a:t>Artist research task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2" name="Google Shape;158;p15">
            <a:extLst>
              <a:ext uri="{FF2B5EF4-FFF2-40B4-BE49-F238E27FC236}">
                <a16:creationId xmlns:a16="http://schemas.microsoft.com/office/drawing/2014/main" id="{5EAF61EC-A742-E601-5D09-C9ADE8D69F6C}"/>
              </a:ext>
            </a:extLst>
          </p:cNvPr>
          <p:cNvCxnSpPr>
            <a:cxnSpLocks/>
          </p:cNvCxnSpPr>
          <p:nvPr/>
        </p:nvCxnSpPr>
        <p:spPr>
          <a:xfrm flipV="1">
            <a:off x="724246" y="3348212"/>
            <a:ext cx="150820" cy="7840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25" name="Picture 424">
            <a:extLst>
              <a:ext uri="{FF2B5EF4-FFF2-40B4-BE49-F238E27FC236}">
                <a16:creationId xmlns:a16="http://schemas.microsoft.com/office/drawing/2014/main" id="{E211BE31-3F9C-F9A4-F958-01B04CDF9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16" y="7231409"/>
            <a:ext cx="660187" cy="495140"/>
          </a:xfrm>
          <a:prstGeom prst="rect">
            <a:avLst/>
          </a:prstGeom>
        </p:spPr>
      </p:pic>
      <p:pic>
        <p:nvPicPr>
          <p:cNvPr id="426" name="Picture 425">
            <a:extLst>
              <a:ext uri="{FF2B5EF4-FFF2-40B4-BE49-F238E27FC236}">
                <a16:creationId xmlns:a16="http://schemas.microsoft.com/office/drawing/2014/main" id="{3D2BA428-0609-D3E7-D7AD-4E4926761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670" y="6875441"/>
            <a:ext cx="412116" cy="406646"/>
          </a:xfrm>
          <a:prstGeom prst="rect">
            <a:avLst/>
          </a:prstGeom>
        </p:spPr>
      </p:pic>
      <p:pic>
        <p:nvPicPr>
          <p:cNvPr id="427" name="Picture 426">
            <a:extLst>
              <a:ext uri="{FF2B5EF4-FFF2-40B4-BE49-F238E27FC236}">
                <a16:creationId xmlns:a16="http://schemas.microsoft.com/office/drawing/2014/main" id="{4FA1AB29-71DB-9F9E-92A5-E9A51B7AD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525" y="5646181"/>
            <a:ext cx="347664" cy="521496"/>
          </a:xfrm>
          <a:prstGeom prst="rect">
            <a:avLst/>
          </a:prstGeom>
        </p:spPr>
      </p:pic>
      <p:pic>
        <p:nvPicPr>
          <p:cNvPr id="428" name="Picture 427">
            <a:extLst>
              <a:ext uri="{FF2B5EF4-FFF2-40B4-BE49-F238E27FC236}">
                <a16:creationId xmlns:a16="http://schemas.microsoft.com/office/drawing/2014/main" id="{5B0FF577-2E67-BEAA-A6A1-D7D7D46B7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332" y="4225681"/>
            <a:ext cx="399392" cy="394090"/>
          </a:xfrm>
          <a:prstGeom prst="rect">
            <a:avLst/>
          </a:prstGeom>
        </p:spPr>
      </p:pic>
      <p:pic>
        <p:nvPicPr>
          <p:cNvPr id="429" name="Picture 428">
            <a:extLst>
              <a:ext uri="{FF2B5EF4-FFF2-40B4-BE49-F238E27FC236}">
                <a16:creationId xmlns:a16="http://schemas.microsoft.com/office/drawing/2014/main" id="{731617A0-D9C8-BD50-78B6-576A4F5F48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964" t="5964" r="30787" b="7134"/>
          <a:stretch/>
        </p:blipFill>
        <p:spPr>
          <a:xfrm rot="3485027">
            <a:off x="4472833" y="5459262"/>
            <a:ext cx="218751" cy="734182"/>
          </a:xfrm>
          <a:prstGeom prst="rect">
            <a:avLst/>
          </a:prstGeom>
        </p:spPr>
      </p:pic>
      <p:pic>
        <p:nvPicPr>
          <p:cNvPr id="431" name="Picture 430">
            <a:extLst>
              <a:ext uri="{FF2B5EF4-FFF2-40B4-BE49-F238E27FC236}">
                <a16:creationId xmlns:a16="http://schemas.microsoft.com/office/drawing/2014/main" id="{DAFB2612-7A7F-16ED-508B-440213A684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662" y="5899257"/>
            <a:ext cx="188145" cy="347783"/>
          </a:xfrm>
          <a:prstGeom prst="rect">
            <a:avLst/>
          </a:prstGeom>
        </p:spPr>
      </p:pic>
      <p:pic>
        <p:nvPicPr>
          <p:cNvPr id="432" name="Picture 431">
            <a:extLst>
              <a:ext uri="{FF2B5EF4-FFF2-40B4-BE49-F238E27FC236}">
                <a16:creationId xmlns:a16="http://schemas.microsoft.com/office/drawing/2014/main" id="{7440F12A-7C25-48D1-8274-540FAB77E4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706" y="3483619"/>
            <a:ext cx="188145" cy="347783"/>
          </a:xfrm>
          <a:prstGeom prst="rect">
            <a:avLst/>
          </a:prstGeom>
        </p:spPr>
      </p:pic>
      <p:pic>
        <p:nvPicPr>
          <p:cNvPr id="433" name="Picture 432">
            <a:extLst>
              <a:ext uri="{FF2B5EF4-FFF2-40B4-BE49-F238E27FC236}">
                <a16:creationId xmlns:a16="http://schemas.microsoft.com/office/drawing/2014/main" id="{A40B1CDF-49D9-2B5E-1200-4645CDC4CE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6443" y="1260727"/>
            <a:ext cx="188145" cy="347783"/>
          </a:xfrm>
          <a:prstGeom prst="rect">
            <a:avLst/>
          </a:prstGeom>
        </p:spPr>
      </p:pic>
      <p:pic>
        <p:nvPicPr>
          <p:cNvPr id="434" name="Picture 433">
            <a:extLst>
              <a:ext uri="{FF2B5EF4-FFF2-40B4-BE49-F238E27FC236}">
                <a16:creationId xmlns:a16="http://schemas.microsoft.com/office/drawing/2014/main" id="{81DB0614-AEEC-B606-7BB7-070954BA2E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588" y="5463424"/>
            <a:ext cx="417815" cy="417815"/>
          </a:xfrm>
          <a:prstGeom prst="rect">
            <a:avLst/>
          </a:prstGeom>
        </p:spPr>
      </p:pic>
      <p:pic>
        <p:nvPicPr>
          <p:cNvPr id="436" name="Picture 435">
            <a:extLst>
              <a:ext uri="{FF2B5EF4-FFF2-40B4-BE49-F238E27FC236}">
                <a16:creationId xmlns:a16="http://schemas.microsoft.com/office/drawing/2014/main" id="{4E004E02-C6F7-97BF-4607-264653159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588" y="4353717"/>
            <a:ext cx="350836" cy="350836"/>
          </a:xfrm>
          <a:prstGeom prst="rect">
            <a:avLst/>
          </a:prstGeom>
        </p:spPr>
      </p:pic>
      <p:pic>
        <p:nvPicPr>
          <p:cNvPr id="438" name="Picture 437">
            <a:extLst>
              <a:ext uri="{FF2B5EF4-FFF2-40B4-BE49-F238E27FC236}">
                <a16:creationId xmlns:a16="http://schemas.microsoft.com/office/drawing/2014/main" id="{D3786855-78E9-066B-F1BF-406350421F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4255" y="3240913"/>
            <a:ext cx="350836" cy="350836"/>
          </a:xfrm>
          <a:prstGeom prst="rect">
            <a:avLst/>
          </a:prstGeom>
        </p:spPr>
      </p:pic>
      <p:pic>
        <p:nvPicPr>
          <p:cNvPr id="439" name="Picture 438">
            <a:extLst>
              <a:ext uri="{FF2B5EF4-FFF2-40B4-BE49-F238E27FC236}">
                <a16:creationId xmlns:a16="http://schemas.microsoft.com/office/drawing/2014/main" id="{4C8A1E16-AF0E-C9E8-6F95-447A469285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9951" y="597206"/>
            <a:ext cx="350836" cy="350836"/>
          </a:xfrm>
          <a:prstGeom prst="rect">
            <a:avLst/>
          </a:prstGeom>
        </p:spPr>
      </p:pic>
      <p:pic>
        <p:nvPicPr>
          <p:cNvPr id="440" name="Picture 439">
            <a:extLst>
              <a:ext uri="{FF2B5EF4-FFF2-40B4-BE49-F238E27FC236}">
                <a16:creationId xmlns:a16="http://schemas.microsoft.com/office/drawing/2014/main" id="{0A5361A8-BFB4-FA71-A4CE-1951F675CF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3346" y="4301106"/>
            <a:ext cx="422849" cy="422849"/>
          </a:xfrm>
          <a:prstGeom prst="rect">
            <a:avLst/>
          </a:prstGeom>
        </p:spPr>
      </p:pic>
      <p:pic>
        <p:nvPicPr>
          <p:cNvPr id="441" name="Picture 440">
            <a:extLst>
              <a:ext uri="{FF2B5EF4-FFF2-40B4-BE49-F238E27FC236}">
                <a16:creationId xmlns:a16="http://schemas.microsoft.com/office/drawing/2014/main" id="{573224C3-C809-2193-130C-FBA061211A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7550" y="3211655"/>
            <a:ext cx="422849" cy="422849"/>
          </a:xfrm>
          <a:prstGeom prst="rect">
            <a:avLst/>
          </a:prstGeom>
        </p:spPr>
      </p:pic>
      <p:pic>
        <p:nvPicPr>
          <p:cNvPr id="442" name="Picture 441">
            <a:extLst>
              <a:ext uri="{FF2B5EF4-FFF2-40B4-BE49-F238E27FC236}">
                <a16:creationId xmlns:a16="http://schemas.microsoft.com/office/drawing/2014/main" id="{A76929E0-7805-C40A-3BC9-8A9FF1F93F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964" t="5964" r="30787" b="7134"/>
          <a:stretch/>
        </p:blipFill>
        <p:spPr>
          <a:xfrm rot="3485027">
            <a:off x="4626405" y="2919688"/>
            <a:ext cx="218751" cy="734182"/>
          </a:xfrm>
          <a:prstGeom prst="rect">
            <a:avLst/>
          </a:prstGeom>
        </p:spPr>
      </p:pic>
      <p:pic>
        <p:nvPicPr>
          <p:cNvPr id="443" name="Picture 442">
            <a:extLst>
              <a:ext uri="{FF2B5EF4-FFF2-40B4-BE49-F238E27FC236}">
                <a16:creationId xmlns:a16="http://schemas.microsoft.com/office/drawing/2014/main" id="{71095001-72AD-1702-3D32-41491E3921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3279" y="2441594"/>
            <a:ext cx="199844" cy="188598"/>
          </a:xfrm>
          <a:prstGeom prst="rect">
            <a:avLst/>
          </a:prstGeom>
        </p:spPr>
      </p:pic>
      <p:pic>
        <p:nvPicPr>
          <p:cNvPr id="445" name="Picture 444">
            <a:extLst>
              <a:ext uri="{FF2B5EF4-FFF2-40B4-BE49-F238E27FC236}">
                <a16:creationId xmlns:a16="http://schemas.microsoft.com/office/drawing/2014/main" id="{C9EF46CF-8067-1607-A276-FC694AD5D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394" y="2061041"/>
            <a:ext cx="399392" cy="394090"/>
          </a:xfrm>
          <a:prstGeom prst="rect">
            <a:avLst/>
          </a:prstGeom>
        </p:spPr>
      </p:pic>
      <p:pic>
        <p:nvPicPr>
          <p:cNvPr id="447" name="Picture 446">
            <a:extLst>
              <a:ext uri="{FF2B5EF4-FFF2-40B4-BE49-F238E27FC236}">
                <a16:creationId xmlns:a16="http://schemas.microsoft.com/office/drawing/2014/main" id="{B88ADED4-533D-30D2-EEEF-1510BAE8F0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511" y="709585"/>
            <a:ext cx="552671" cy="552671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1760C8B7-0DB9-75C2-61C4-0C4FCA569B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23904" y="588446"/>
            <a:ext cx="651314" cy="388183"/>
          </a:xfrm>
          <a:prstGeom prst="rect">
            <a:avLst/>
          </a:prstGeom>
        </p:spPr>
      </p:pic>
      <p:pic>
        <p:nvPicPr>
          <p:cNvPr id="450" name="Picture 449">
            <a:extLst>
              <a:ext uri="{FF2B5EF4-FFF2-40B4-BE49-F238E27FC236}">
                <a16:creationId xmlns:a16="http://schemas.microsoft.com/office/drawing/2014/main" id="{92835D67-3C2C-F14C-2C7A-96C5C19173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31605" y="3456604"/>
            <a:ext cx="481348" cy="361011"/>
          </a:xfrm>
          <a:prstGeom prst="rect">
            <a:avLst/>
          </a:prstGeom>
        </p:spPr>
      </p:pic>
      <p:pic>
        <p:nvPicPr>
          <p:cNvPr id="451" name="Picture 450">
            <a:extLst>
              <a:ext uri="{FF2B5EF4-FFF2-40B4-BE49-F238E27FC236}">
                <a16:creationId xmlns:a16="http://schemas.microsoft.com/office/drawing/2014/main" id="{00F51248-2D86-81A2-518A-9782E7C46F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0222" y="4091188"/>
            <a:ext cx="417815" cy="417815"/>
          </a:xfrm>
          <a:prstGeom prst="rect">
            <a:avLst/>
          </a:prstGeom>
        </p:spPr>
      </p:pic>
      <p:pic>
        <p:nvPicPr>
          <p:cNvPr id="452" name="Picture 451">
            <a:extLst>
              <a:ext uri="{FF2B5EF4-FFF2-40B4-BE49-F238E27FC236}">
                <a16:creationId xmlns:a16="http://schemas.microsoft.com/office/drawing/2014/main" id="{6018E97D-C72E-99E4-1A79-B2229DD35E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59632" y="5598649"/>
            <a:ext cx="577477" cy="323387"/>
          </a:xfrm>
          <a:prstGeom prst="rect">
            <a:avLst/>
          </a:prstGeom>
        </p:spPr>
      </p:pic>
      <p:pic>
        <p:nvPicPr>
          <p:cNvPr id="455" name="Picture 454">
            <a:extLst>
              <a:ext uri="{FF2B5EF4-FFF2-40B4-BE49-F238E27FC236}">
                <a16:creationId xmlns:a16="http://schemas.microsoft.com/office/drawing/2014/main" id="{CA9DE130-84D5-5D45-2194-6F3E6C97A7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46074" y="1853823"/>
            <a:ext cx="778046" cy="518697"/>
          </a:xfrm>
          <a:prstGeom prst="rect">
            <a:avLst/>
          </a:prstGeom>
        </p:spPr>
      </p:pic>
      <p:cxnSp>
        <p:nvCxnSpPr>
          <p:cNvPr id="2" name="Google Shape;145;p15">
            <a:extLst>
              <a:ext uri="{FF2B5EF4-FFF2-40B4-BE49-F238E27FC236}">
                <a16:creationId xmlns:a16="http://schemas.microsoft.com/office/drawing/2014/main" id="{190F0617-D301-5F2D-E421-97FD268592FE}"/>
              </a:ext>
            </a:extLst>
          </p:cNvPr>
          <p:cNvCxnSpPr>
            <a:cxnSpLocks/>
          </p:cNvCxnSpPr>
          <p:nvPr/>
        </p:nvCxnSpPr>
        <p:spPr>
          <a:xfrm flipV="1">
            <a:off x="6221791" y="1487992"/>
            <a:ext cx="86951" cy="18690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7" name="Google Shape;393;p15">
            <a:extLst>
              <a:ext uri="{FF2B5EF4-FFF2-40B4-BE49-F238E27FC236}">
                <a16:creationId xmlns:a16="http://schemas.microsoft.com/office/drawing/2014/main" id="{4128630C-DA10-DA6A-4767-4DB706810086}"/>
              </a:ext>
            </a:extLst>
          </p:cNvPr>
          <p:cNvSpPr txBox="1"/>
          <p:nvPr/>
        </p:nvSpPr>
        <p:spPr>
          <a:xfrm>
            <a:off x="5190957" y="811700"/>
            <a:ext cx="823540" cy="48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Trip: College art department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10E7C0-0EF5-7FF5-519E-43138FFEA08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92374" y="458607"/>
            <a:ext cx="462865" cy="462865"/>
          </a:xfrm>
          <a:prstGeom prst="rect">
            <a:avLst/>
          </a:prstGeom>
        </p:spPr>
      </p:pic>
      <p:cxnSp>
        <p:nvCxnSpPr>
          <p:cNvPr id="18" name="Google Shape;145;p15">
            <a:extLst>
              <a:ext uri="{FF2B5EF4-FFF2-40B4-BE49-F238E27FC236}">
                <a16:creationId xmlns:a16="http://schemas.microsoft.com/office/drawing/2014/main" id="{CCCF995C-E881-DD14-B084-B4DB6951B4A4}"/>
              </a:ext>
            </a:extLst>
          </p:cNvPr>
          <p:cNvCxnSpPr>
            <a:cxnSpLocks/>
          </p:cNvCxnSpPr>
          <p:nvPr/>
        </p:nvCxnSpPr>
        <p:spPr>
          <a:xfrm flipV="1">
            <a:off x="4371881" y="3787871"/>
            <a:ext cx="0" cy="1597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" name="Google Shape;393;p15">
            <a:extLst>
              <a:ext uri="{FF2B5EF4-FFF2-40B4-BE49-F238E27FC236}">
                <a16:creationId xmlns:a16="http://schemas.microsoft.com/office/drawing/2014/main" id="{807BFAB7-3B4C-D38B-4310-2FEE7179984D}"/>
              </a:ext>
            </a:extLst>
          </p:cNvPr>
          <p:cNvSpPr txBox="1"/>
          <p:nvPr/>
        </p:nvSpPr>
        <p:spPr>
          <a:xfrm>
            <a:off x="3778833" y="3542044"/>
            <a:ext cx="1232471" cy="22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dirty="0"/>
              <a:t>Gallery trip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145;p15">
            <a:extLst>
              <a:ext uri="{FF2B5EF4-FFF2-40B4-BE49-F238E27FC236}">
                <a16:creationId xmlns:a16="http://schemas.microsoft.com/office/drawing/2014/main" id="{A798E755-5171-06D9-C3CF-C55FCF271839}"/>
              </a:ext>
            </a:extLst>
          </p:cNvPr>
          <p:cNvCxnSpPr>
            <a:cxnSpLocks/>
          </p:cNvCxnSpPr>
          <p:nvPr/>
        </p:nvCxnSpPr>
        <p:spPr>
          <a:xfrm flipH="1">
            <a:off x="1743685" y="6600232"/>
            <a:ext cx="5381" cy="1462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3" name="Google Shape;393;p15">
            <a:extLst>
              <a:ext uri="{FF2B5EF4-FFF2-40B4-BE49-F238E27FC236}">
                <a16:creationId xmlns:a16="http://schemas.microsoft.com/office/drawing/2014/main" id="{3FA1AB97-707D-85C1-9AEC-DCC26C4D250C}"/>
              </a:ext>
            </a:extLst>
          </p:cNvPr>
          <p:cNvSpPr txBox="1"/>
          <p:nvPr/>
        </p:nvSpPr>
        <p:spPr>
          <a:xfrm>
            <a:off x="1292778" y="6767654"/>
            <a:ext cx="949838" cy="35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8"/>
              <a:buFont typeface="Arial"/>
              <a:buNone/>
            </a:pPr>
            <a:r>
              <a:rPr lang="en-US" sz="85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Sculpture park trip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162</Words>
  <Application>Microsoft Macintosh PowerPoint</Application>
  <PresentationFormat>A4 Paper (210x297 mm)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Microsoft Office User</cp:lastModifiedBy>
  <cp:revision>2</cp:revision>
  <dcterms:created xsi:type="dcterms:W3CDTF">2018-02-08T08:28:53Z</dcterms:created>
  <dcterms:modified xsi:type="dcterms:W3CDTF">2022-11-17T08:10:13Z</dcterms:modified>
</cp:coreProperties>
</file>