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9715500" cy="176403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547236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1094474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641712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2188951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736188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3283425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830663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4377902" algn="l" defTabSz="109447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1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30676" latinLnBrk="0">
      <a:defRPr sz="1200">
        <a:latin typeface="+mn-lt"/>
        <a:ea typeface="+mn-ea"/>
        <a:cs typeface="+mn-cs"/>
        <a:sym typeface="Calibri"/>
      </a:defRPr>
    </a:lvl1pPr>
    <a:lvl2pPr indent="228600" defTabSz="930676" latinLnBrk="0">
      <a:defRPr sz="1200">
        <a:latin typeface="+mn-lt"/>
        <a:ea typeface="+mn-ea"/>
        <a:cs typeface="+mn-cs"/>
        <a:sym typeface="Calibri"/>
      </a:defRPr>
    </a:lvl2pPr>
    <a:lvl3pPr indent="457200" defTabSz="930676" latinLnBrk="0">
      <a:defRPr sz="1200">
        <a:latin typeface="+mn-lt"/>
        <a:ea typeface="+mn-ea"/>
        <a:cs typeface="+mn-cs"/>
        <a:sym typeface="Calibri"/>
      </a:defRPr>
    </a:lvl3pPr>
    <a:lvl4pPr indent="685800" defTabSz="930676" latinLnBrk="0">
      <a:defRPr sz="1200">
        <a:latin typeface="+mn-lt"/>
        <a:ea typeface="+mn-ea"/>
        <a:cs typeface="+mn-cs"/>
        <a:sym typeface="Calibri"/>
      </a:defRPr>
    </a:lvl4pPr>
    <a:lvl5pPr indent="914400" defTabSz="930676" latinLnBrk="0">
      <a:defRPr sz="1200">
        <a:latin typeface="+mn-lt"/>
        <a:ea typeface="+mn-ea"/>
        <a:cs typeface="+mn-cs"/>
        <a:sym typeface="Calibri"/>
      </a:defRPr>
    </a:lvl5pPr>
    <a:lvl6pPr indent="1143000" defTabSz="930676" latinLnBrk="0">
      <a:defRPr sz="1200">
        <a:latin typeface="+mn-lt"/>
        <a:ea typeface="+mn-ea"/>
        <a:cs typeface="+mn-cs"/>
        <a:sym typeface="Calibri"/>
      </a:defRPr>
    </a:lvl6pPr>
    <a:lvl7pPr indent="1371600" defTabSz="930676" latinLnBrk="0">
      <a:defRPr sz="1200">
        <a:latin typeface="+mn-lt"/>
        <a:ea typeface="+mn-ea"/>
        <a:cs typeface="+mn-cs"/>
        <a:sym typeface="Calibri"/>
      </a:defRPr>
    </a:lvl7pPr>
    <a:lvl8pPr indent="1600200" defTabSz="930676" latinLnBrk="0">
      <a:defRPr sz="1200">
        <a:latin typeface="+mn-lt"/>
        <a:ea typeface="+mn-ea"/>
        <a:cs typeface="+mn-cs"/>
        <a:sym typeface="Calibri"/>
      </a:defRPr>
    </a:lvl8pPr>
    <a:lvl9pPr indent="1828800" defTabSz="930676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29019" y="2886966"/>
            <a:ext cx="8262226" cy="6141439"/>
          </a:xfrm>
          <a:prstGeom prst="rect">
            <a:avLst/>
          </a:prstGeom>
        </p:spPr>
        <p:txBody>
          <a:bodyPr anchor="b"/>
          <a:lstStyle>
            <a:lvl1pPr algn="ctr">
              <a:defRPr sz="63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15033" y="9265242"/>
            <a:ext cx="7290197" cy="4258989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500"/>
            </a:lvl1pPr>
            <a:lvl2pPr marL="0" indent="486004" algn="ctr">
              <a:buSzTx/>
              <a:buFontTx/>
              <a:buNone/>
              <a:defRPr sz="2500"/>
            </a:lvl2pPr>
            <a:lvl3pPr marL="0" indent="972007" algn="ctr">
              <a:buSzTx/>
              <a:buFontTx/>
              <a:buNone/>
              <a:defRPr sz="2500"/>
            </a:lvl3pPr>
            <a:lvl4pPr marL="0" indent="1458011" algn="ctr">
              <a:buSzTx/>
              <a:buFontTx/>
              <a:buNone/>
              <a:defRPr sz="2500"/>
            </a:lvl4pPr>
            <a:lvl5pPr marL="0" indent="1944014" algn="ctr">
              <a:buSzTx/>
              <a:buFont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663205" y="4397830"/>
            <a:ext cx="8383729" cy="7337874"/>
          </a:xfrm>
          <a:prstGeom prst="rect">
            <a:avLst/>
          </a:prstGeom>
        </p:spPr>
        <p:txBody>
          <a:bodyPr anchor="b"/>
          <a:lstStyle>
            <a:lvl1pPr>
              <a:defRPr sz="63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663205" y="11805122"/>
            <a:ext cx="8383729" cy="385881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/>
            </a:lvl1pPr>
            <a:lvl2pPr marL="0" indent="486004">
              <a:buSzTx/>
              <a:buFontTx/>
              <a:buNone/>
              <a:defRPr sz="2500"/>
            </a:lvl2pPr>
            <a:lvl3pPr marL="0" indent="972007">
              <a:buSzTx/>
              <a:buFontTx/>
              <a:buNone/>
              <a:defRPr sz="2500"/>
            </a:lvl3pPr>
            <a:lvl4pPr marL="0" indent="1458011">
              <a:buSzTx/>
              <a:buFontTx/>
              <a:buNone/>
              <a:defRPr sz="2500"/>
            </a:lvl4pPr>
            <a:lvl5pPr marL="0" indent="1944014">
              <a:buSzTx/>
              <a:buFontTx/>
              <a:buNone/>
              <a:defRPr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668267" y="4695912"/>
            <a:ext cx="4131114" cy="1119261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669533" y="939185"/>
            <a:ext cx="8383729" cy="340964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669535" y="4324324"/>
            <a:ext cx="4112127" cy="211928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500"/>
            </a:lvl1pPr>
            <a:lvl2pPr marL="0" indent="486004">
              <a:buSzTx/>
              <a:buFontTx/>
              <a:buNone/>
              <a:defRPr b="1" sz="2500"/>
            </a:lvl2pPr>
            <a:lvl3pPr marL="0" indent="972007">
              <a:buSzTx/>
              <a:buFontTx/>
              <a:buNone/>
              <a:defRPr b="1" sz="2500"/>
            </a:lvl3pPr>
            <a:lvl4pPr marL="0" indent="1458011">
              <a:buSzTx/>
              <a:buFontTx/>
              <a:buNone/>
              <a:defRPr b="1" sz="2500"/>
            </a:lvl4pPr>
            <a:lvl5pPr marL="0" indent="1944014">
              <a:buSzTx/>
              <a:buFontTx/>
              <a:buNone/>
              <a:defRPr b="1" sz="2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920884" y="4324324"/>
            <a:ext cx="4132379" cy="211928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5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669533" y="1176019"/>
            <a:ext cx="3135039" cy="4116072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4132377" y="2539880"/>
            <a:ext cx="4920884" cy="12536048"/>
          </a:xfrm>
          <a:prstGeom prst="rect">
            <a:avLst/>
          </a:prstGeom>
        </p:spPr>
        <p:txBody>
          <a:bodyPr/>
          <a:lstStyle>
            <a:lvl1pPr>
              <a:defRPr sz="3400"/>
            </a:lvl1pPr>
            <a:lvl2pPr marL="770901" indent="-284898">
              <a:defRPr sz="3400"/>
            </a:lvl2pPr>
            <a:lvl3pPr marL="1302489" indent="-330482">
              <a:defRPr sz="3400"/>
            </a:lvl3pPr>
            <a:lvl4pPr marL="1851442" indent="-393431">
              <a:defRPr sz="3400"/>
            </a:lvl4pPr>
            <a:lvl5pPr marL="2337445" indent="-393431"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669533" y="5292090"/>
            <a:ext cx="3135040" cy="980425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669533" y="1176019"/>
            <a:ext cx="3135039" cy="4116072"/>
          </a:xfrm>
          <a:prstGeom prst="rect">
            <a:avLst/>
          </a:prstGeom>
        </p:spPr>
        <p:txBody>
          <a:bodyPr anchor="b"/>
          <a:lstStyle>
            <a:lvl1pPr>
              <a:defRPr sz="3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4132377" y="2539880"/>
            <a:ext cx="4920884" cy="1253604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669533" y="5292090"/>
            <a:ext cx="3135039" cy="980425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486004">
              <a:buSzTx/>
              <a:buFontTx/>
              <a:buNone/>
              <a:defRPr sz="1700"/>
            </a:lvl2pPr>
            <a:lvl3pPr marL="0" indent="972007">
              <a:buSzTx/>
              <a:buFontTx/>
              <a:buNone/>
              <a:defRPr sz="1700"/>
            </a:lvl3pPr>
            <a:lvl4pPr marL="0" indent="1458011">
              <a:buSzTx/>
              <a:buFontTx/>
              <a:buNone/>
              <a:defRPr sz="1700"/>
            </a:lvl4pPr>
            <a:lvl5pPr marL="0" indent="1944014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8267" y="939185"/>
            <a:ext cx="8383729" cy="3409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8267" y="4695912"/>
            <a:ext cx="8383729" cy="1119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793371" y="16695386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7200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43002" marR="0" indent="-243002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67885" marR="0" indent="-281882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07581" marR="0" indent="-335574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828908" marR="0" indent="-370897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314911" marR="0" indent="-370897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800915" marR="0" indent="-370897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286918" marR="0" indent="-370897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772922" marR="0" indent="-370897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258926" marR="0" indent="-370897" algn="l" defTabSz="972007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9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547236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1094474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641712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2188951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736188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3283425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830663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4377902" algn="r" defTabSz="109447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3.tif"/><Relationship Id="rId6" Type="http://schemas.openxmlformats.org/officeDocument/2006/relationships/image" Target="../media/image4.tif"/><Relationship Id="rId7" Type="http://schemas.openxmlformats.org/officeDocument/2006/relationships/image" Target="../media/image5.tif"/><Relationship Id="rId8" Type="http://schemas.openxmlformats.org/officeDocument/2006/relationships/image" Target="../media/image6.tif"/><Relationship Id="rId9" Type="http://schemas.openxmlformats.org/officeDocument/2006/relationships/image" Target="../media/image7.tif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2" Type="http://schemas.openxmlformats.org/officeDocument/2006/relationships/image" Target="../media/image8.tif"/><Relationship Id="rId13" Type="http://schemas.openxmlformats.org/officeDocument/2006/relationships/image" Target="../media/image9.tif"/><Relationship Id="rId14" Type="http://schemas.openxmlformats.org/officeDocument/2006/relationships/image" Target="../media/image10.tif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Relationship Id="rId30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/>
          <p:nvPr/>
        </p:nvSpPr>
        <p:spPr>
          <a:xfrm>
            <a:off x="177955" y="963108"/>
            <a:ext cx="9366741" cy="16250816"/>
          </a:xfrm>
          <a:prstGeom prst="rect">
            <a:avLst/>
          </a:prstGeom>
          <a:solidFill>
            <a:srgbClr val="FFFFFF"/>
          </a:solidFill>
          <a:ln w="41275">
            <a:solidFill>
              <a:srgbClr val="40404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95" name="Picture 87" descr="Picture 8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73093" y="9378102"/>
            <a:ext cx="658340" cy="65834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Rectangle 141"/>
          <p:cNvSpPr/>
          <p:nvPr/>
        </p:nvSpPr>
        <p:spPr>
          <a:xfrm>
            <a:off x="2114179" y="6821733"/>
            <a:ext cx="5827822" cy="61739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Block Arc 213"/>
          <p:cNvSpPr/>
          <p:nvPr/>
        </p:nvSpPr>
        <p:spPr>
          <a:xfrm flipH="1" rot="5400000">
            <a:off x="6981685" y="3310751"/>
            <a:ext cx="2847723" cy="109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593"/>
                </a:moveTo>
                <a:cubicBezTo>
                  <a:pt x="0" y="9667"/>
                  <a:pt x="4835" y="0"/>
                  <a:pt x="10800" y="0"/>
                </a:cubicBezTo>
                <a:cubicBezTo>
                  <a:pt x="16765" y="0"/>
                  <a:pt x="21600" y="9667"/>
                  <a:pt x="21600" y="21593"/>
                </a:cubicBezTo>
                <a:lnTo>
                  <a:pt x="17019" y="21600"/>
                </a:lnTo>
                <a:cubicBezTo>
                  <a:pt x="17019" y="16269"/>
                  <a:pt x="14235" y="11948"/>
                  <a:pt x="10800" y="11948"/>
                </a:cubicBezTo>
                <a:cubicBezTo>
                  <a:pt x="7365" y="11948"/>
                  <a:pt x="4581" y="16269"/>
                  <a:pt x="4581" y="21600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98" name="Rectangle 214"/>
          <p:cNvSpPr/>
          <p:nvPr/>
        </p:nvSpPr>
        <p:spPr>
          <a:xfrm>
            <a:off x="2085362" y="4650533"/>
            <a:ext cx="5827820" cy="642004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Oval 218"/>
          <p:cNvSpPr/>
          <p:nvPr/>
        </p:nvSpPr>
        <p:spPr>
          <a:xfrm>
            <a:off x="1418879" y="4615905"/>
            <a:ext cx="841077" cy="9033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Oval 219"/>
          <p:cNvSpPr/>
          <p:nvPr/>
        </p:nvSpPr>
        <p:spPr>
          <a:xfrm>
            <a:off x="7581114" y="6620985"/>
            <a:ext cx="1214981" cy="1304871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Oval 220"/>
          <p:cNvSpPr/>
          <p:nvPr/>
        </p:nvSpPr>
        <p:spPr>
          <a:xfrm>
            <a:off x="7768070" y="6821768"/>
            <a:ext cx="841077" cy="9033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Rectangle 41"/>
          <p:cNvSpPr/>
          <p:nvPr/>
        </p:nvSpPr>
        <p:spPr>
          <a:xfrm>
            <a:off x="1772162" y="2429409"/>
            <a:ext cx="6152152" cy="629362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Oval 17"/>
          <p:cNvSpPr/>
          <p:nvPr/>
        </p:nvSpPr>
        <p:spPr>
          <a:xfrm>
            <a:off x="8001435" y="3230010"/>
            <a:ext cx="1214981" cy="1304872"/>
          </a:xfrm>
          <a:prstGeom prst="ellipse">
            <a:avLst/>
          </a:prstGeom>
          <a:solidFill>
            <a:srgbClr val="00B0F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4" name="Oval 216"/>
          <p:cNvSpPr/>
          <p:nvPr/>
        </p:nvSpPr>
        <p:spPr>
          <a:xfrm>
            <a:off x="8200504" y="3447100"/>
            <a:ext cx="841077" cy="903301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5" name="Triangle 45"/>
          <p:cNvSpPr/>
          <p:nvPr/>
        </p:nvSpPr>
        <p:spPr>
          <a:xfrm rot="16200000">
            <a:off x="992866" y="2404928"/>
            <a:ext cx="938428" cy="735968"/>
          </a:xfrm>
          <a:prstGeom prst="triangle">
            <a:avLst/>
          </a:prstGeom>
          <a:gradFill>
            <a:gsLst>
              <a:gs pos="0">
                <a:srgbClr val="F6F8FC"/>
              </a:gs>
              <a:gs pos="38000">
                <a:srgbClr val="ABC0E4"/>
              </a:gs>
              <a:gs pos="39000">
                <a:srgbClr val="ABC0E4"/>
              </a:gs>
              <a:gs pos="84000">
                <a:srgbClr val="002060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6" name="TextBox 60"/>
          <p:cNvSpPr txBox="1"/>
          <p:nvPr/>
        </p:nvSpPr>
        <p:spPr>
          <a:xfrm>
            <a:off x="7807599" y="6858720"/>
            <a:ext cx="749634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200"/>
            </a:lvl1pPr>
          </a:lstStyle>
          <a:p>
            <a:pPr/>
            <a:r>
              <a:t>YEAR</a:t>
            </a:r>
          </a:p>
        </p:txBody>
      </p:sp>
      <p:sp>
        <p:nvSpPr>
          <p:cNvPr id="107" name="TextBox 61"/>
          <p:cNvSpPr txBox="1"/>
          <p:nvPr/>
        </p:nvSpPr>
        <p:spPr>
          <a:xfrm>
            <a:off x="7813787" y="6997168"/>
            <a:ext cx="749634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/>
            </a:lvl1pPr>
          </a:lstStyle>
          <a:p>
            <a:pPr/>
            <a:r>
              <a:t>10</a:t>
            </a:r>
          </a:p>
        </p:txBody>
      </p:sp>
      <p:sp>
        <p:nvSpPr>
          <p:cNvPr id="108" name="TextBox 66"/>
          <p:cNvSpPr txBox="1"/>
          <p:nvPr/>
        </p:nvSpPr>
        <p:spPr>
          <a:xfrm>
            <a:off x="8228136" y="3483116"/>
            <a:ext cx="749634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1200"/>
            </a:lvl1pPr>
          </a:lstStyle>
          <a:p>
            <a:pPr/>
            <a:r>
              <a:t>YEAR</a:t>
            </a:r>
          </a:p>
        </p:txBody>
      </p:sp>
      <p:sp>
        <p:nvSpPr>
          <p:cNvPr id="109" name="TextBox 67"/>
          <p:cNvSpPr txBox="1"/>
          <p:nvPr/>
        </p:nvSpPr>
        <p:spPr>
          <a:xfrm>
            <a:off x="8244933" y="3617941"/>
            <a:ext cx="749634" cy="70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/>
            </a:lvl1pPr>
          </a:lstStyle>
          <a:p>
            <a:pPr/>
            <a:r>
              <a:t>11</a:t>
            </a:r>
          </a:p>
        </p:txBody>
      </p:sp>
      <p:pic>
        <p:nvPicPr>
          <p:cNvPr id="110" name="Picture 145" descr="Picture 14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28146" y="14154239"/>
            <a:ext cx="634988" cy="63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Picture 26" descr="Picture 26"/>
          <p:cNvPicPr>
            <a:picLocks noChangeAspect="1"/>
          </p:cNvPicPr>
          <p:nvPr/>
        </p:nvPicPr>
        <p:blipFill>
          <a:blip r:embed="rId4">
            <a:extLst/>
          </a:blip>
          <a:srcRect l="0" t="0" r="0" b="17746"/>
          <a:stretch>
            <a:fillRect/>
          </a:stretch>
        </p:blipFill>
        <p:spPr>
          <a:xfrm>
            <a:off x="15057770" y="14090783"/>
            <a:ext cx="687677" cy="56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48" descr="Picture 4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27658" y="10572471"/>
            <a:ext cx="982195" cy="56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traight Connector 178"/>
          <p:cNvSpPr/>
          <p:nvPr/>
        </p:nvSpPr>
        <p:spPr>
          <a:xfrm>
            <a:off x="13573091" y="9707271"/>
            <a:ext cx="1" cy="380588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114" name="Picture 172" descr="Picture 17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64825" y="11576929"/>
            <a:ext cx="326645" cy="326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49" descr="Picture 4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572306" y="6995117"/>
            <a:ext cx="733996" cy="488487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traight Connector 253"/>
          <p:cNvSpPr/>
          <p:nvPr/>
        </p:nvSpPr>
        <p:spPr>
          <a:xfrm flipH="1">
            <a:off x="3806191" y="6562831"/>
            <a:ext cx="2389" cy="438718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Straight Connector 261"/>
          <p:cNvSpPr/>
          <p:nvPr/>
        </p:nvSpPr>
        <p:spPr>
          <a:xfrm flipV="1">
            <a:off x="4571684" y="7196701"/>
            <a:ext cx="1" cy="381887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118" name="Picture 175" descr="Picture 17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63221" y="5792880"/>
            <a:ext cx="538388" cy="53838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traight Connector 273"/>
          <p:cNvSpPr/>
          <p:nvPr/>
        </p:nvSpPr>
        <p:spPr>
          <a:xfrm flipV="1">
            <a:off x="2391665" y="7171301"/>
            <a:ext cx="1" cy="381887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0" name="Straight Connector 280"/>
          <p:cNvSpPr/>
          <p:nvPr/>
        </p:nvSpPr>
        <p:spPr>
          <a:xfrm>
            <a:off x="730271" y="5457442"/>
            <a:ext cx="384350" cy="1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Straight Connector 286"/>
          <p:cNvSpPr/>
          <p:nvPr/>
        </p:nvSpPr>
        <p:spPr>
          <a:xfrm flipH="1">
            <a:off x="6322815" y="6422749"/>
            <a:ext cx="6422" cy="705235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122" name="Picture 294" descr="Picture 294"/>
          <p:cNvPicPr>
            <a:picLocks noChangeAspect="1"/>
          </p:cNvPicPr>
          <p:nvPr/>
        </p:nvPicPr>
        <p:blipFill>
          <a:blip r:embed="rId9">
            <a:extLst/>
          </a:blip>
          <a:srcRect l="0" t="0" r="0" b="22633"/>
          <a:stretch>
            <a:fillRect/>
          </a:stretch>
        </p:blipFill>
        <p:spPr>
          <a:xfrm>
            <a:off x="14122176" y="1033843"/>
            <a:ext cx="691334" cy="534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317" descr="Picture 317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336923" y="2519392"/>
            <a:ext cx="507039" cy="50703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Connector 326"/>
          <p:cNvSpPr/>
          <p:nvPr/>
        </p:nvSpPr>
        <p:spPr>
          <a:xfrm flipV="1">
            <a:off x="3036111" y="4922532"/>
            <a:ext cx="1" cy="381887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Straight Connector 334"/>
          <p:cNvSpPr/>
          <p:nvPr/>
        </p:nvSpPr>
        <p:spPr>
          <a:xfrm>
            <a:off x="2750495" y="4511790"/>
            <a:ext cx="1" cy="206451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6" name="Straight Connector 337"/>
          <p:cNvSpPr/>
          <p:nvPr/>
        </p:nvSpPr>
        <p:spPr>
          <a:xfrm>
            <a:off x="4090390" y="4441406"/>
            <a:ext cx="1" cy="527029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7" name="Straight Connector 340"/>
          <p:cNvSpPr/>
          <p:nvPr/>
        </p:nvSpPr>
        <p:spPr>
          <a:xfrm flipV="1">
            <a:off x="5161679" y="4982228"/>
            <a:ext cx="1" cy="381887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Straight Connector 350"/>
          <p:cNvSpPr/>
          <p:nvPr/>
        </p:nvSpPr>
        <p:spPr>
          <a:xfrm>
            <a:off x="6982801" y="4387058"/>
            <a:ext cx="1" cy="538032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29" name="Straight Connector 373"/>
          <p:cNvSpPr/>
          <p:nvPr/>
        </p:nvSpPr>
        <p:spPr>
          <a:xfrm>
            <a:off x="6829107" y="2345470"/>
            <a:ext cx="1" cy="362978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30" name="Straight Connector 375"/>
          <p:cNvSpPr/>
          <p:nvPr/>
        </p:nvSpPr>
        <p:spPr>
          <a:xfrm>
            <a:off x="5340463" y="2150297"/>
            <a:ext cx="1" cy="456629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31" name="Straight Connector 385"/>
          <p:cNvSpPr/>
          <p:nvPr/>
        </p:nvSpPr>
        <p:spPr>
          <a:xfrm flipV="1">
            <a:off x="5647461" y="2812185"/>
            <a:ext cx="1" cy="341294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32" name="Straight Connector 396"/>
          <p:cNvSpPr/>
          <p:nvPr/>
        </p:nvSpPr>
        <p:spPr>
          <a:xfrm flipH="1">
            <a:off x="3783603" y="2097470"/>
            <a:ext cx="2" cy="465668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133" name="Picture 1" descr="Picture 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20729315">
            <a:off x="14296899" y="3458117"/>
            <a:ext cx="1131195" cy="1468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10" descr="Picture 10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4398491" y="2169841"/>
            <a:ext cx="603071" cy="603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13" descr="Picture 13"/>
          <p:cNvPicPr>
            <a:picLocks noChangeAspect="1"/>
          </p:cNvPicPr>
          <p:nvPr/>
        </p:nvPicPr>
        <p:blipFill>
          <a:blip r:embed="rId13">
            <a:extLst/>
          </a:blip>
          <a:srcRect l="0" t="10828" r="0" b="0"/>
          <a:stretch>
            <a:fillRect/>
          </a:stretch>
        </p:blipFill>
        <p:spPr>
          <a:xfrm flipH="1">
            <a:off x="13417751" y="216479"/>
            <a:ext cx="821486" cy="545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325" descr="Picture 325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3250217" y="1060670"/>
            <a:ext cx="653483" cy="19375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Block Arc 300"/>
          <p:cNvSpPr/>
          <p:nvPr/>
        </p:nvSpPr>
        <p:spPr>
          <a:xfrm rot="16200000">
            <a:off x="333602" y="5419130"/>
            <a:ext cx="2836460" cy="1229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0810" fill="norm" stroke="1" extrusionOk="0">
                <a:moveTo>
                  <a:pt x="0" y="17315"/>
                </a:moveTo>
                <a:lnTo>
                  <a:pt x="0" y="17315"/>
                </a:lnTo>
                <a:cubicBezTo>
                  <a:pt x="480" y="6933"/>
                  <a:pt x="5597" y="-790"/>
                  <a:pt x="11429" y="64"/>
                </a:cubicBezTo>
                <a:cubicBezTo>
                  <a:pt x="17261" y="919"/>
                  <a:pt x="21600" y="10027"/>
                  <a:pt x="21120" y="20409"/>
                </a:cubicBezTo>
                <a:cubicBezTo>
                  <a:pt x="21114" y="20543"/>
                  <a:pt x="21107" y="20676"/>
                  <a:pt x="21099" y="20810"/>
                </a:cubicBezTo>
                <a:lnTo>
                  <a:pt x="16030" y="19873"/>
                </a:lnTo>
                <a:cubicBezTo>
                  <a:pt x="16449" y="15851"/>
                  <a:pt x="14341" y="12138"/>
                  <a:pt x="11320" y="11580"/>
                </a:cubicBezTo>
                <a:cubicBezTo>
                  <a:pt x="8299" y="11022"/>
                  <a:pt x="5510" y="13829"/>
                  <a:pt x="5090" y="17851"/>
                </a:cubicBezTo>
                <a:cubicBezTo>
                  <a:pt x="5083" y="17919"/>
                  <a:pt x="5076" y="17988"/>
                  <a:pt x="5071" y="18058"/>
                </a:cubicBez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138" name="TextBox 179"/>
          <p:cNvSpPr txBox="1"/>
          <p:nvPr/>
        </p:nvSpPr>
        <p:spPr>
          <a:xfrm>
            <a:off x="8034739" y="1684987"/>
            <a:ext cx="1352357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r>
              <a:t>Work Placement</a:t>
            </a:r>
          </a:p>
          <a:p>
            <a:pPr algn="ctr">
              <a:defRPr sz="1000"/>
            </a:pPr>
            <a:r>
              <a:t>Identification</a:t>
            </a:r>
          </a:p>
        </p:txBody>
      </p:sp>
      <p:sp>
        <p:nvSpPr>
          <p:cNvPr id="139" name="TextBox 183"/>
          <p:cNvSpPr txBox="1"/>
          <p:nvPr/>
        </p:nvSpPr>
        <p:spPr>
          <a:xfrm>
            <a:off x="6108789" y="4045482"/>
            <a:ext cx="1235253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r>
              <a:t>Photo</a:t>
            </a:r>
          </a:p>
          <a:p>
            <a:pPr algn="ctr">
              <a:defRPr sz="1000"/>
            </a:pPr>
            <a:r>
              <a:t>Editing</a:t>
            </a:r>
          </a:p>
        </p:txBody>
      </p:sp>
      <p:sp>
        <p:nvSpPr>
          <p:cNvPr id="140" name="TextBox 186"/>
          <p:cNvSpPr txBox="1"/>
          <p:nvPr/>
        </p:nvSpPr>
        <p:spPr>
          <a:xfrm>
            <a:off x="4803888" y="3173977"/>
            <a:ext cx="1395762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000"/>
            </a:lvl1pPr>
          </a:lstStyle>
          <a:p>
            <a:pPr/>
            <a:r>
              <a:t>Work Placement Anxieties</a:t>
            </a:r>
          </a:p>
        </p:txBody>
      </p:sp>
      <p:sp>
        <p:nvSpPr>
          <p:cNvPr id="141" name="TextBox 189"/>
          <p:cNvSpPr txBox="1"/>
          <p:nvPr/>
        </p:nvSpPr>
        <p:spPr>
          <a:xfrm>
            <a:off x="4608942" y="1749381"/>
            <a:ext cx="906284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Working Support Links</a:t>
            </a:r>
          </a:p>
        </p:txBody>
      </p:sp>
      <p:sp>
        <p:nvSpPr>
          <p:cNvPr id="142" name="TextBox 191"/>
          <p:cNvSpPr txBox="1"/>
          <p:nvPr/>
        </p:nvSpPr>
        <p:spPr>
          <a:xfrm>
            <a:off x="3330461" y="1430546"/>
            <a:ext cx="906284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pPr/>
            <a:r>
              <a:t>Working Goals</a:t>
            </a:r>
          </a:p>
        </p:txBody>
      </p:sp>
      <p:sp>
        <p:nvSpPr>
          <p:cNvPr id="143" name="TextBox 193"/>
          <p:cNvSpPr txBox="1"/>
          <p:nvPr/>
        </p:nvSpPr>
        <p:spPr>
          <a:xfrm>
            <a:off x="3380078" y="5743962"/>
            <a:ext cx="906285" cy="72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sz="1000">
                <a:uFill>
                  <a:solidFill>
                    <a:srgbClr val="000000"/>
                  </a:solidFill>
                </a:uFill>
              </a:defRPr>
            </a:pPr>
            <a:r>
              <a:t>S</a:t>
            </a:r>
            <a:r>
              <a:t>afety and security practices when working online</a:t>
            </a:r>
          </a:p>
        </p:txBody>
      </p:sp>
      <p:sp>
        <p:nvSpPr>
          <p:cNvPr id="144" name="TextBox 197"/>
          <p:cNvSpPr txBox="1"/>
          <p:nvPr/>
        </p:nvSpPr>
        <p:spPr>
          <a:xfrm>
            <a:off x="6751522" y="5920097"/>
            <a:ext cx="906284" cy="723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pPr/>
            <a:r>
              <a:t>Accessing the internet, connection methods</a:t>
            </a:r>
          </a:p>
        </p:txBody>
      </p:sp>
      <p:sp>
        <p:nvSpPr>
          <p:cNvPr id="145" name="TextBox 199"/>
          <p:cNvSpPr txBox="1"/>
          <p:nvPr/>
        </p:nvSpPr>
        <p:spPr>
          <a:xfrm>
            <a:off x="3913028" y="7609078"/>
            <a:ext cx="1240801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pPr/>
            <a:r>
              <a:t>Search Engines</a:t>
            </a:r>
          </a:p>
        </p:txBody>
      </p:sp>
      <p:sp>
        <p:nvSpPr>
          <p:cNvPr id="146" name="TextBox 202"/>
          <p:cNvSpPr txBox="1"/>
          <p:nvPr/>
        </p:nvSpPr>
        <p:spPr>
          <a:xfrm>
            <a:off x="1662241" y="7559909"/>
            <a:ext cx="683704" cy="558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Publication Page Layouts</a:t>
            </a:r>
          </a:p>
        </p:txBody>
      </p:sp>
      <p:sp>
        <p:nvSpPr>
          <p:cNvPr id="147" name="TextBox 203"/>
          <p:cNvSpPr txBox="1"/>
          <p:nvPr/>
        </p:nvSpPr>
        <p:spPr>
          <a:xfrm>
            <a:off x="276663" y="5493928"/>
            <a:ext cx="845403" cy="438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Editing &amp; Formatting</a:t>
            </a:r>
          </a:p>
        </p:txBody>
      </p:sp>
      <p:sp>
        <p:nvSpPr>
          <p:cNvPr id="148" name="TextBox 206"/>
          <p:cNvSpPr txBox="1"/>
          <p:nvPr/>
        </p:nvSpPr>
        <p:spPr>
          <a:xfrm>
            <a:off x="2022526" y="3940478"/>
            <a:ext cx="906284" cy="558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pPr/>
            <a:r>
              <a:t>Photography Equipment &amp; Software</a:t>
            </a:r>
          </a:p>
        </p:txBody>
      </p:sp>
      <p:sp>
        <p:nvSpPr>
          <p:cNvPr id="149" name="TextBox 210"/>
          <p:cNvSpPr txBox="1"/>
          <p:nvPr/>
        </p:nvSpPr>
        <p:spPr>
          <a:xfrm>
            <a:off x="4470163" y="5337640"/>
            <a:ext cx="1578087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000"/>
            </a:pPr>
            <a:r>
              <a:t>Photography </a:t>
            </a:r>
          </a:p>
          <a:p>
            <a:pPr algn="ctr">
              <a:defRPr sz="1000"/>
            </a:pPr>
            <a:r>
              <a:t>Plan &amp; Shoot</a:t>
            </a:r>
          </a:p>
        </p:txBody>
      </p:sp>
      <p:sp>
        <p:nvSpPr>
          <p:cNvPr id="150" name="TextBox 235"/>
          <p:cNvSpPr txBox="1"/>
          <p:nvPr/>
        </p:nvSpPr>
        <p:spPr>
          <a:xfrm>
            <a:off x="2192226" y="5803310"/>
            <a:ext cx="808599" cy="558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000"/>
            </a:pPr>
            <a:r>
              <a:t>Page Layout</a:t>
            </a:r>
          </a:p>
          <a:p>
            <a:pPr algn="r">
              <a:defRPr sz="1000"/>
            </a:pPr>
            <a:r>
              <a:t>Branding &amp; Media</a:t>
            </a:r>
          </a:p>
        </p:txBody>
      </p:sp>
      <p:sp>
        <p:nvSpPr>
          <p:cNvPr id="151" name="Straight Connector 236"/>
          <p:cNvSpPr/>
          <p:nvPr/>
        </p:nvSpPr>
        <p:spPr>
          <a:xfrm flipH="1">
            <a:off x="2052546" y="6475148"/>
            <a:ext cx="139201" cy="169393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sp>
        <p:nvSpPr>
          <p:cNvPr id="152" name="TextBox 238"/>
          <p:cNvSpPr txBox="1"/>
          <p:nvPr/>
        </p:nvSpPr>
        <p:spPr>
          <a:xfrm>
            <a:off x="3279609" y="3992281"/>
            <a:ext cx="1049888" cy="393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00"/>
            </a:pPr>
            <a:r>
              <a:t>Photography</a:t>
            </a:r>
          </a:p>
          <a:p>
            <a:pPr>
              <a:defRPr sz="1000"/>
            </a:pPr>
            <a:r>
              <a:t>Idea Generation</a:t>
            </a:r>
          </a:p>
        </p:txBody>
      </p:sp>
      <p:sp>
        <p:nvSpPr>
          <p:cNvPr id="153" name="TextBox 242"/>
          <p:cNvSpPr txBox="1"/>
          <p:nvPr/>
        </p:nvSpPr>
        <p:spPr>
          <a:xfrm>
            <a:off x="8559181" y="4894138"/>
            <a:ext cx="1049888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/>
            <a:r>
              <a:t>Final Project Review</a:t>
            </a:r>
          </a:p>
        </p:txBody>
      </p:sp>
      <p:sp>
        <p:nvSpPr>
          <p:cNvPr id="154" name="TextBox 243"/>
          <p:cNvSpPr txBox="1"/>
          <p:nvPr/>
        </p:nvSpPr>
        <p:spPr>
          <a:xfrm>
            <a:off x="6383482" y="1971649"/>
            <a:ext cx="906284" cy="393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000"/>
            </a:lvl1pPr>
          </a:lstStyle>
          <a:p>
            <a:pPr/>
            <a:r>
              <a:t>Work Attitudes &amp; Behaviours</a:t>
            </a:r>
          </a:p>
        </p:txBody>
      </p:sp>
      <p:sp>
        <p:nvSpPr>
          <p:cNvPr id="155" name="TextBox 21"/>
          <p:cNvSpPr txBox="1"/>
          <p:nvPr/>
        </p:nvSpPr>
        <p:spPr>
          <a:xfrm>
            <a:off x="2259954" y="248308"/>
            <a:ext cx="5365227" cy="37547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The Heights Creative Skills Curriculum Journey</a:t>
            </a:r>
          </a:p>
        </p:txBody>
      </p:sp>
      <p:pic>
        <p:nvPicPr>
          <p:cNvPr id="156" name="Picture 244" descr="Picture 244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993526" y="98741"/>
            <a:ext cx="1494588" cy="763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9e5a4a16e78a187fc3e47fc6e2c5f03a-internet-website-icon-stroke-by-vexels.png" descr="9e5a4a16e78a187fc3e47fc6e2c5f03a-internet-website-icon-stroke-by-vexels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354117" y="6142294"/>
            <a:ext cx="427045" cy="42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unnamed.png" descr="unnamed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4316040" y="7848343"/>
            <a:ext cx="460176" cy="4610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lock-icon-11.png" descr="lock-icon-11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140747" y="6182952"/>
            <a:ext cx="510911" cy="510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Noun_Project_100Icon_10px_grid-07-512.png" descr="Noun_Project_100Icon_10px_grid-07-512.png"/>
          <p:cNvPicPr>
            <a:picLocks noChangeAspect="1"/>
          </p:cNvPicPr>
          <p:nvPr/>
        </p:nvPicPr>
        <p:blipFill>
          <a:blip r:embed="rId19">
            <a:extLst/>
          </a:blip>
          <a:srcRect l="14551" t="0" r="14551" b="0"/>
          <a:stretch>
            <a:fillRect/>
          </a:stretch>
        </p:blipFill>
        <p:spPr>
          <a:xfrm>
            <a:off x="2278817" y="7709756"/>
            <a:ext cx="291988" cy="411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24141.png" descr="24141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2169324" y="6130808"/>
            <a:ext cx="407144" cy="407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clear-formatting.png" descr="clear-formatting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318254" y="5009545"/>
            <a:ext cx="478671" cy="478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fb45063579e1fc6873bffbd8192889cf.png" descr="fb45063579e1fc6873bffbd8192889cf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2305715" y="3616585"/>
            <a:ext cx="339906" cy="3399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dea-icon.png" descr="Idea-icon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4111187" y="3931512"/>
            <a:ext cx="427045" cy="42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edit.png" descr="edit.png"/>
          <p:cNvPicPr>
            <a:picLocks noChangeAspect="1"/>
          </p:cNvPicPr>
          <p:nvPr/>
        </p:nvPicPr>
        <p:blipFill>
          <a:blip r:embed="rId24">
            <a:extLst/>
          </a:blip>
          <a:stretch>
            <a:fillRect/>
          </a:stretch>
        </p:blipFill>
        <p:spPr>
          <a:xfrm>
            <a:off x="6904563" y="4038803"/>
            <a:ext cx="427045" cy="42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1060418.png" descr="1060418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9051572" y="5087128"/>
            <a:ext cx="339906" cy="3399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traight Connector 350"/>
          <p:cNvSpPr/>
          <p:nvPr/>
        </p:nvSpPr>
        <p:spPr>
          <a:xfrm flipH="1" flipV="1">
            <a:off x="8384689" y="4894401"/>
            <a:ext cx="195990" cy="195990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168" name="remote_working.png" descr="remote_working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8467087" y="1300972"/>
            <a:ext cx="487660" cy="48766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373"/>
          <p:cNvSpPr/>
          <p:nvPr/>
        </p:nvSpPr>
        <p:spPr>
          <a:xfrm flipH="1">
            <a:off x="8202352" y="2075297"/>
            <a:ext cx="248968" cy="565146"/>
          </a:xfrm>
          <a:prstGeom prst="line">
            <a:avLst/>
          </a:prstGeom>
          <a:ln w="19050">
            <a:solidFill>
              <a:srgbClr val="00B0F0"/>
            </a:solidFill>
            <a:miter/>
            <a:tailEnd type="oval"/>
          </a:ln>
        </p:spPr>
        <p:txBody>
          <a:bodyPr lIns="45719" rIns="45719"/>
          <a:lstStyle/>
          <a:p>
            <a:pPr/>
          </a:p>
        </p:txBody>
      </p:sp>
      <p:pic>
        <p:nvPicPr>
          <p:cNvPr id="170" name="1935669.png" descr="1935669.png"/>
          <p:cNvPicPr>
            <a:picLocks noChangeAspect="1"/>
          </p:cNvPicPr>
          <p:nvPr/>
        </p:nvPicPr>
        <p:blipFill>
          <a:blip r:embed="rId27">
            <a:extLst/>
          </a:blip>
          <a:stretch>
            <a:fillRect/>
          </a:stretch>
        </p:blipFill>
        <p:spPr>
          <a:xfrm>
            <a:off x="6626005" y="1595232"/>
            <a:ext cx="406204" cy="406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upport.png" descr="support.png"/>
          <p:cNvPicPr>
            <a:picLocks noChangeAspect="1"/>
          </p:cNvPicPr>
          <p:nvPr/>
        </p:nvPicPr>
        <p:blipFill>
          <a:blip r:embed="rId28">
            <a:extLst/>
          </a:blip>
          <a:stretch>
            <a:fillRect/>
          </a:stretch>
        </p:blipFill>
        <p:spPr>
          <a:xfrm>
            <a:off x="5403218" y="1743405"/>
            <a:ext cx="382597" cy="382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3143271.png" descr="3143271.pn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4874000" y="3158244"/>
            <a:ext cx="393611" cy="393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oal.png" descr="goal.pn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3576112" y="1641443"/>
            <a:ext cx="414983" cy="4149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0944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0944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10944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109447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1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