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17640300" cx="972025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6" roundtripDataSignature="AMtx7mg1eQPdVIL0FA4zkK2fC8d2vYzy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7" Type="http://schemas.openxmlformats.org/officeDocument/2006/relationships/customXml" Target="../customXml/item1.xml"/><Relationship Id="rId2" Type="http://schemas.openxmlformats.org/officeDocument/2006/relationships/presProps" Target="presProps.xml"/><Relationship Id="rId1" Type="http://schemas.openxmlformats.org/officeDocument/2006/relationships/theme" Target="theme/theme2.xml"/><Relationship Id="rId6" Type="http://customschemas.google.com/relationships/presentationmetadata" Target="metadata"/><Relationship Id="rId5" Type="http://schemas.openxmlformats.org/officeDocument/2006/relationships/slide" Target="slides/slide1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476500" y="1241425"/>
            <a:ext cx="184467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2476500" y="1241425"/>
            <a:ext cx="184467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729020" y="2886967"/>
            <a:ext cx="8262224" cy="61414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215033" y="9265242"/>
            <a:ext cx="7290197" cy="4258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/>
            </a:lvl1pPr>
            <a:lvl2pPr lvl="1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2pPr>
            <a:lvl3pPr lvl="2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/>
            </a:lvl3pPr>
            <a:lvl4pPr lvl="3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4pPr>
            <a:lvl5pPr lvl="4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5pPr>
            <a:lvl6pPr lvl="5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6pPr>
            <a:lvl7pPr lvl="6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7pPr>
            <a:lvl8pPr lvl="7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8pPr>
            <a:lvl9pPr lvl="8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-736172" y="6100353"/>
            <a:ext cx="11192608" cy="8383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529361" y="7365886"/>
            <a:ext cx="14949338" cy="2095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-3723254" y="5330706"/>
            <a:ext cx="14949338" cy="6166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63206" y="4397830"/>
            <a:ext cx="8383727" cy="73378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63206" y="11805123"/>
            <a:ext cx="8383727" cy="3858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913"/>
              <a:buNone/>
              <a:defRPr sz="191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68268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920883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69534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69535" y="4324325"/>
            <a:ext cx="4112126" cy="2119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b="1" sz="2551"/>
            </a:lvl1pPr>
            <a:lvl2pPr indent="-2286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b="1" sz="2126"/>
            </a:lvl2pPr>
            <a:lvl3pPr indent="-2286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b="1" sz="1912"/>
            </a:lvl3pPr>
            <a:lvl4pPr indent="-2286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4pPr>
            <a:lvl5pPr indent="-2286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5pPr>
            <a:lvl6pPr indent="-2286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6pPr>
            <a:lvl7pPr indent="-2286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7pPr>
            <a:lvl8pPr indent="-2286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8pPr>
            <a:lvl9pPr indent="-2286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69535" y="6443610"/>
            <a:ext cx="4112126" cy="9477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920884" y="4324325"/>
            <a:ext cx="4132378" cy="2119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b="1" sz="2551"/>
            </a:lvl1pPr>
            <a:lvl2pPr indent="-2286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b="1" sz="2126"/>
            </a:lvl2pPr>
            <a:lvl3pPr indent="-2286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b="1" sz="1912"/>
            </a:lvl3pPr>
            <a:lvl4pPr indent="-2286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4pPr>
            <a:lvl5pPr indent="-2286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5pPr>
            <a:lvl6pPr indent="-2286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6pPr>
            <a:lvl7pPr indent="-2286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7pPr>
            <a:lvl8pPr indent="-2286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8pPr>
            <a:lvl9pPr indent="-2286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920884" y="6443610"/>
            <a:ext cx="4132378" cy="9477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44627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3402"/>
            </a:lvl1pPr>
            <a:lvl2pPr indent="-417576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2976"/>
            </a:lvl2pPr>
            <a:lvl3pPr indent="-390588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2551"/>
            </a:lvl3pPr>
            <a:lvl4pPr indent="-3636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4pPr>
            <a:lvl5pPr indent="-363601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5pPr>
            <a:lvl6pPr indent="-363601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6pPr>
            <a:lvl7pPr indent="-363601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7pPr>
            <a:lvl8pPr indent="-363601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8pPr>
            <a:lvl9pPr indent="-363601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indent="-2286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indent="-2286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indent="-2286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indent="-2286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indent="-2286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indent="-2286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indent="-2286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indent="-2286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Font typeface="Arial"/>
              <a:buNone/>
              <a:defRPr b="0" i="0" sz="34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None/>
              <a:defRPr b="0" i="0" sz="297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None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indent="-2286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indent="-2286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indent="-2286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indent="-2286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indent="-2286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indent="-2286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indent="-2286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indent="-2286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7"/>
              <a:buFont typeface="Calibri"/>
              <a:buNone/>
              <a:defRPr b="0" i="0" sz="467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7576" lvl="0" marL="457200" marR="0" rtl="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Char char="•"/>
              <a:defRPr b="0" i="0" sz="297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0588" lvl="1" marL="9144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3600" lvl="2" marL="13716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0075" lvl="3" marL="18288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b="0" i="0" sz="19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0075" lvl="4" marL="22860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b="0" i="0" sz="19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0075" lvl="5" marL="27432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b="0" i="0" sz="19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0075" lvl="6" marL="32004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b="0" i="0" sz="19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0075" lvl="7" marL="36576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b="0" i="0" sz="19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0075" lvl="8" marL="41148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b="0" i="0" sz="19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image" Target="../media/image32.png"/><Relationship Id="rId84" Type="http://schemas.openxmlformats.org/officeDocument/2006/relationships/image" Target="../media/image79.png"/><Relationship Id="rId83" Type="http://schemas.openxmlformats.org/officeDocument/2006/relationships/image" Target="../media/image81.png"/><Relationship Id="rId42" Type="http://schemas.openxmlformats.org/officeDocument/2006/relationships/image" Target="../media/image44.png"/><Relationship Id="rId41" Type="http://schemas.openxmlformats.org/officeDocument/2006/relationships/image" Target="../media/image38.png"/><Relationship Id="rId44" Type="http://schemas.openxmlformats.org/officeDocument/2006/relationships/image" Target="../media/image42.png"/><Relationship Id="rId43" Type="http://schemas.openxmlformats.org/officeDocument/2006/relationships/image" Target="../media/image56.png"/><Relationship Id="rId46" Type="http://schemas.openxmlformats.org/officeDocument/2006/relationships/image" Target="../media/image43.png"/><Relationship Id="rId45" Type="http://schemas.openxmlformats.org/officeDocument/2006/relationships/image" Target="../media/image40.png"/><Relationship Id="rId80" Type="http://schemas.openxmlformats.org/officeDocument/2006/relationships/image" Target="../media/image77.png"/><Relationship Id="rId82" Type="http://schemas.openxmlformats.org/officeDocument/2006/relationships/image" Target="../media/image80.png"/><Relationship Id="rId81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4.png"/><Relationship Id="rId48" Type="http://schemas.openxmlformats.org/officeDocument/2006/relationships/image" Target="../media/image45.png"/><Relationship Id="rId47" Type="http://schemas.openxmlformats.org/officeDocument/2006/relationships/image" Target="../media/image51.png"/><Relationship Id="rId49" Type="http://schemas.openxmlformats.org/officeDocument/2006/relationships/image" Target="../media/image46.png"/><Relationship Id="rId5" Type="http://schemas.openxmlformats.org/officeDocument/2006/relationships/image" Target="../media/image19.png"/><Relationship Id="rId6" Type="http://schemas.openxmlformats.org/officeDocument/2006/relationships/image" Target="../media/image2.png"/><Relationship Id="rId7" Type="http://schemas.openxmlformats.org/officeDocument/2006/relationships/image" Target="../media/image15.png"/><Relationship Id="rId8" Type="http://schemas.openxmlformats.org/officeDocument/2006/relationships/image" Target="../media/image18.png"/><Relationship Id="rId73" Type="http://schemas.openxmlformats.org/officeDocument/2006/relationships/image" Target="../media/image69.png"/><Relationship Id="rId72" Type="http://schemas.openxmlformats.org/officeDocument/2006/relationships/image" Target="../media/image68.png"/><Relationship Id="rId31" Type="http://schemas.openxmlformats.org/officeDocument/2006/relationships/image" Target="../media/image26.png"/><Relationship Id="rId75" Type="http://schemas.openxmlformats.org/officeDocument/2006/relationships/image" Target="../media/image74.png"/><Relationship Id="rId30" Type="http://schemas.openxmlformats.org/officeDocument/2006/relationships/image" Target="../media/image33.png"/><Relationship Id="rId74" Type="http://schemas.openxmlformats.org/officeDocument/2006/relationships/image" Target="../media/image72.png"/><Relationship Id="rId33" Type="http://schemas.openxmlformats.org/officeDocument/2006/relationships/image" Target="../media/image30.png"/><Relationship Id="rId77" Type="http://schemas.openxmlformats.org/officeDocument/2006/relationships/image" Target="../media/image82.png"/><Relationship Id="rId32" Type="http://schemas.openxmlformats.org/officeDocument/2006/relationships/image" Target="../media/image25.png"/><Relationship Id="rId76" Type="http://schemas.openxmlformats.org/officeDocument/2006/relationships/image" Target="../media/image71.png"/><Relationship Id="rId35" Type="http://schemas.openxmlformats.org/officeDocument/2006/relationships/image" Target="../media/image29.png"/><Relationship Id="rId79" Type="http://schemas.openxmlformats.org/officeDocument/2006/relationships/image" Target="../media/image76.png"/><Relationship Id="rId34" Type="http://schemas.openxmlformats.org/officeDocument/2006/relationships/image" Target="../media/image34.png"/><Relationship Id="rId78" Type="http://schemas.openxmlformats.org/officeDocument/2006/relationships/image" Target="../media/image78.png"/><Relationship Id="rId71" Type="http://schemas.openxmlformats.org/officeDocument/2006/relationships/image" Target="../media/image65.png"/><Relationship Id="rId70" Type="http://schemas.openxmlformats.org/officeDocument/2006/relationships/image" Target="../media/image66.png"/><Relationship Id="rId37" Type="http://schemas.openxmlformats.org/officeDocument/2006/relationships/image" Target="../media/image35.png"/><Relationship Id="rId36" Type="http://schemas.openxmlformats.org/officeDocument/2006/relationships/image" Target="../media/image39.png"/><Relationship Id="rId39" Type="http://schemas.openxmlformats.org/officeDocument/2006/relationships/image" Target="../media/image27.png"/><Relationship Id="rId38" Type="http://schemas.openxmlformats.org/officeDocument/2006/relationships/image" Target="../media/image36.png"/><Relationship Id="rId62" Type="http://schemas.openxmlformats.org/officeDocument/2006/relationships/image" Target="../media/image60.png"/><Relationship Id="rId61" Type="http://schemas.openxmlformats.org/officeDocument/2006/relationships/image" Target="../media/image59.png"/><Relationship Id="rId20" Type="http://schemas.openxmlformats.org/officeDocument/2006/relationships/image" Target="../media/image16.png"/><Relationship Id="rId64" Type="http://schemas.openxmlformats.org/officeDocument/2006/relationships/image" Target="../media/image61.png"/><Relationship Id="rId63" Type="http://schemas.openxmlformats.org/officeDocument/2006/relationships/image" Target="../media/image62.png"/><Relationship Id="rId22" Type="http://schemas.openxmlformats.org/officeDocument/2006/relationships/image" Target="../media/image21.png"/><Relationship Id="rId66" Type="http://schemas.openxmlformats.org/officeDocument/2006/relationships/image" Target="../media/image67.png"/><Relationship Id="rId21" Type="http://schemas.openxmlformats.org/officeDocument/2006/relationships/image" Target="../media/image5.png"/><Relationship Id="rId65" Type="http://schemas.openxmlformats.org/officeDocument/2006/relationships/image" Target="../media/image70.png"/><Relationship Id="rId24" Type="http://schemas.openxmlformats.org/officeDocument/2006/relationships/image" Target="../media/image20.png"/><Relationship Id="rId68" Type="http://schemas.openxmlformats.org/officeDocument/2006/relationships/image" Target="../media/image73.png"/><Relationship Id="rId23" Type="http://schemas.openxmlformats.org/officeDocument/2006/relationships/image" Target="../media/image22.png"/><Relationship Id="rId67" Type="http://schemas.openxmlformats.org/officeDocument/2006/relationships/image" Target="../media/image64.png"/><Relationship Id="rId60" Type="http://schemas.openxmlformats.org/officeDocument/2006/relationships/image" Target="../media/image57.png"/><Relationship Id="rId26" Type="http://schemas.openxmlformats.org/officeDocument/2006/relationships/image" Target="../media/image23.png"/><Relationship Id="rId25" Type="http://schemas.openxmlformats.org/officeDocument/2006/relationships/image" Target="../media/image31.png"/><Relationship Id="rId69" Type="http://schemas.openxmlformats.org/officeDocument/2006/relationships/image" Target="../media/image63.png"/><Relationship Id="rId28" Type="http://schemas.openxmlformats.org/officeDocument/2006/relationships/image" Target="../media/image24.png"/><Relationship Id="rId27" Type="http://schemas.openxmlformats.org/officeDocument/2006/relationships/image" Target="../media/image28.png"/><Relationship Id="rId29" Type="http://schemas.openxmlformats.org/officeDocument/2006/relationships/image" Target="../media/image37.png"/><Relationship Id="rId51" Type="http://schemas.openxmlformats.org/officeDocument/2006/relationships/image" Target="../media/image47.png"/><Relationship Id="rId50" Type="http://schemas.openxmlformats.org/officeDocument/2006/relationships/image" Target="../media/image41.png"/><Relationship Id="rId53" Type="http://schemas.openxmlformats.org/officeDocument/2006/relationships/image" Target="../media/image52.png"/><Relationship Id="rId52" Type="http://schemas.openxmlformats.org/officeDocument/2006/relationships/image" Target="../media/image53.png"/><Relationship Id="rId11" Type="http://schemas.openxmlformats.org/officeDocument/2006/relationships/image" Target="../media/image17.png"/><Relationship Id="rId55" Type="http://schemas.openxmlformats.org/officeDocument/2006/relationships/image" Target="../media/image49.png"/><Relationship Id="rId10" Type="http://schemas.openxmlformats.org/officeDocument/2006/relationships/image" Target="../media/image8.png"/><Relationship Id="rId54" Type="http://schemas.openxmlformats.org/officeDocument/2006/relationships/image" Target="../media/image50.png"/><Relationship Id="rId13" Type="http://schemas.openxmlformats.org/officeDocument/2006/relationships/image" Target="../media/image9.png"/><Relationship Id="rId57" Type="http://schemas.openxmlformats.org/officeDocument/2006/relationships/image" Target="../media/image48.png"/><Relationship Id="rId12" Type="http://schemas.openxmlformats.org/officeDocument/2006/relationships/image" Target="../media/image6.png"/><Relationship Id="rId56" Type="http://schemas.openxmlformats.org/officeDocument/2006/relationships/image" Target="../media/image55.png"/><Relationship Id="rId15" Type="http://schemas.openxmlformats.org/officeDocument/2006/relationships/image" Target="../media/image11.png"/><Relationship Id="rId59" Type="http://schemas.openxmlformats.org/officeDocument/2006/relationships/image" Target="../media/image58.png"/><Relationship Id="rId14" Type="http://schemas.openxmlformats.org/officeDocument/2006/relationships/image" Target="../media/image1.png"/><Relationship Id="rId58" Type="http://schemas.openxmlformats.org/officeDocument/2006/relationships/image" Target="../media/image54.png"/><Relationship Id="rId17" Type="http://schemas.openxmlformats.org/officeDocument/2006/relationships/image" Target="../media/image3.png"/><Relationship Id="rId16" Type="http://schemas.openxmlformats.org/officeDocument/2006/relationships/image" Target="../media/image7.png"/><Relationship Id="rId19" Type="http://schemas.openxmlformats.org/officeDocument/2006/relationships/image" Target="../media/image12.png"/><Relationship Id="rId1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24594" y="-6035"/>
            <a:ext cx="9726896" cy="17640299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55481" y="805421"/>
            <a:ext cx="9366600" cy="16250700"/>
          </a:xfrm>
          <a:prstGeom prst="rect">
            <a:avLst/>
          </a:prstGeom>
          <a:solidFill>
            <a:schemeClr val="lt1"/>
          </a:solidFill>
          <a:ln cap="flat" cmpd="sng" w="4127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5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bookbuzz@booktrust.org.uk</a:t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45272" y="467102"/>
            <a:ext cx="333684" cy="333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42307" y="1660767"/>
            <a:ext cx="772412" cy="772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97138" y="4036606"/>
            <a:ext cx="514815" cy="51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21881" y="9017210"/>
            <a:ext cx="1012497" cy="70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830681">
            <a:off x="12378497" y="1455634"/>
            <a:ext cx="872750" cy="970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604781" y="6510497"/>
            <a:ext cx="339905" cy="44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079084" y="16268327"/>
            <a:ext cx="538656" cy="5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046675" y="3391742"/>
            <a:ext cx="691259" cy="52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3336923" y="13122470"/>
            <a:ext cx="568665" cy="56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826386" y="1532546"/>
            <a:ext cx="781174" cy="78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2147777" y="7979474"/>
            <a:ext cx="1376890" cy="1286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3573094" y="9378103"/>
            <a:ext cx="658339" cy="65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2900191" y="14962659"/>
            <a:ext cx="427044" cy="427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891677" y="14683511"/>
            <a:ext cx="483402" cy="49024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/>
          <p:nvPr/>
        </p:nvSpPr>
        <p:spPr>
          <a:xfrm rot="-5400000">
            <a:off x="777378" y="13650371"/>
            <a:ext cx="2780712" cy="2184400"/>
          </a:xfrm>
          <a:prstGeom prst="blockArc">
            <a:avLst>
              <a:gd fmla="val 10794188" name="adj1"/>
              <a:gd fmla="val 156513" name="adj2"/>
              <a:gd fmla="val 28217" name="adj3"/>
            </a:avLst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2167733" y="15522198"/>
            <a:ext cx="6361359" cy="6107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/>
          <p:nvPr/>
        </p:nvSpPr>
        <p:spPr>
          <a:xfrm flipH="1" rot="5400000">
            <a:off x="6489326" y="11457996"/>
            <a:ext cx="2847721" cy="2184400"/>
          </a:xfrm>
          <a:prstGeom prst="blockArc">
            <a:avLst>
              <a:gd fmla="val 10800000" name="adj1"/>
              <a:gd fmla="val 1572" name="adj2"/>
              <a:gd fmla="val 27649" name="adj3"/>
            </a:avLst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2167734" y="13352216"/>
            <a:ext cx="5841999" cy="6218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2032661" y="11131055"/>
            <a:ext cx="5841604" cy="6549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/>
          <p:nvPr/>
        </p:nvSpPr>
        <p:spPr>
          <a:xfrm rot="-5400000">
            <a:off x="663062" y="9289916"/>
            <a:ext cx="2844600" cy="2229300"/>
          </a:xfrm>
          <a:prstGeom prst="blockArc">
            <a:avLst>
              <a:gd fmla="val 10726998" name="adj1"/>
              <a:gd fmla="val 263439" name="adj2"/>
              <a:gd fmla="val 28511" name="adj3"/>
            </a:avLst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/>
          <p:nvPr/>
        </p:nvSpPr>
        <p:spPr>
          <a:xfrm flipH="1" rot="5400000">
            <a:off x="6400348" y="7059340"/>
            <a:ext cx="2847721" cy="2287911"/>
          </a:xfrm>
          <a:prstGeom prst="blockArc">
            <a:avLst>
              <a:gd fmla="val 10800000" name="adj1"/>
              <a:gd fmla="val 1572" name="adj2"/>
              <a:gd fmla="val 27649" name="adj3"/>
            </a:avLst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/>
          <p:nvPr/>
        </p:nvSpPr>
        <p:spPr>
          <a:xfrm flipH="1" rot="5400000">
            <a:off x="6435774" y="2764840"/>
            <a:ext cx="2847721" cy="2184400"/>
          </a:xfrm>
          <a:prstGeom prst="blockArc">
            <a:avLst>
              <a:gd fmla="val 10800000" name="adj1"/>
              <a:gd fmla="val 1572" name="adj2"/>
              <a:gd fmla="val 27649" name="adj3"/>
            </a:avLst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2085362" y="4650534"/>
            <a:ext cx="5827819" cy="6420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1418880" y="4615906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7581115" y="6620985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7768071" y="6821769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1246863" y="10727222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1433817" y="10928006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7621308" y="10948137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7808262" y="11148921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757094" y="14395100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"/>
          <p:cNvSpPr/>
          <p:nvPr/>
        </p:nvSpPr>
        <p:spPr>
          <a:xfrm>
            <a:off x="944048" y="14595884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1772163" y="2429409"/>
            <a:ext cx="6152151" cy="6293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"/>
          <p:cNvSpPr/>
          <p:nvPr/>
        </p:nvSpPr>
        <p:spPr>
          <a:xfrm>
            <a:off x="8001436" y="3230011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"/>
          <p:cNvSpPr/>
          <p:nvPr/>
        </p:nvSpPr>
        <p:spPr>
          <a:xfrm>
            <a:off x="8200505" y="3447101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"/>
          <p:cNvSpPr/>
          <p:nvPr/>
        </p:nvSpPr>
        <p:spPr>
          <a:xfrm rot="-5400000">
            <a:off x="992866" y="2404929"/>
            <a:ext cx="938427" cy="735967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F5F7FC"/>
              </a:gs>
              <a:gs pos="38000">
                <a:srgbClr val="A9BEE4"/>
              </a:gs>
              <a:gs pos="39000">
                <a:srgbClr val="A9BEE4"/>
              </a:gs>
              <a:gs pos="84000">
                <a:srgbClr val="002060"/>
              </a:gs>
              <a:gs pos="100000">
                <a:srgbClr val="00206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"/>
          <p:cNvSpPr txBox="1"/>
          <p:nvPr/>
        </p:nvSpPr>
        <p:spPr>
          <a:xfrm>
            <a:off x="927209" y="14670755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/>
          </a:p>
        </p:txBody>
      </p:sp>
      <p:sp>
        <p:nvSpPr>
          <p:cNvPr id="129" name="Google Shape;129;p1"/>
          <p:cNvSpPr txBox="1"/>
          <p:nvPr/>
        </p:nvSpPr>
        <p:spPr>
          <a:xfrm>
            <a:off x="933396" y="14707602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130" name="Google Shape;130;p1"/>
          <p:cNvSpPr txBox="1"/>
          <p:nvPr/>
        </p:nvSpPr>
        <p:spPr>
          <a:xfrm>
            <a:off x="7802072" y="11203499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/>
          </a:p>
        </p:txBody>
      </p:sp>
      <p:sp>
        <p:nvSpPr>
          <p:cNvPr id="131" name="Google Shape;131;p1"/>
          <p:cNvSpPr txBox="1"/>
          <p:nvPr/>
        </p:nvSpPr>
        <p:spPr>
          <a:xfrm>
            <a:off x="7808261" y="11240346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132" name="Google Shape;132;p1"/>
          <p:cNvSpPr txBox="1"/>
          <p:nvPr/>
        </p:nvSpPr>
        <p:spPr>
          <a:xfrm>
            <a:off x="1435540" y="10994100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/>
          </a:p>
        </p:txBody>
      </p:sp>
      <p:sp>
        <p:nvSpPr>
          <p:cNvPr id="133" name="Google Shape;133;p1"/>
          <p:cNvSpPr txBox="1"/>
          <p:nvPr/>
        </p:nvSpPr>
        <p:spPr>
          <a:xfrm>
            <a:off x="1441727" y="11030949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134" name="Google Shape;134;p1"/>
          <p:cNvSpPr txBox="1"/>
          <p:nvPr/>
        </p:nvSpPr>
        <p:spPr>
          <a:xfrm>
            <a:off x="7761880" y="6846021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/>
          </a:p>
        </p:txBody>
      </p:sp>
      <p:sp>
        <p:nvSpPr>
          <p:cNvPr id="135" name="Google Shape;135;p1"/>
          <p:cNvSpPr txBox="1"/>
          <p:nvPr/>
        </p:nvSpPr>
        <p:spPr>
          <a:xfrm>
            <a:off x="7768068" y="6882868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136" name="Google Shape;136;p1"/>
          <p:cNvSpPr txBox="1"/>
          <p:nvPr/>
        </p:nvSpPr>
        <p:spPr>
          <a:xfrm>
            <a:off x="8182417" y="3432317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/>
          </a:p>
        </p:txBody>
      </p:sp>
      <p:sp>
        <p:nvSpPr>
          <p:cNvPr id="137" name="Google Shape;137;p1"/>
          <p:cNvSpPr txBox="1"/>
          <p:nvPr/>
        </p:nvSpPr>
        <p:spPr>
          <a:xfrm>
            <a:off x="8199214" y="3452841"/>
            <a:ext cx="8412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/>
          </a:p>
        </p:txBody>
      </p:sp>
      <p:sp>
        <p:nvSpPr>
          <p:cNvPr id="138" name="Google Shape;138;p1"/>
          <p:cNvSpPr/>
          <p:nvPr/>
        </p:nvSpPr>
        <p:spPr>
          <a:xfrm>
            <a:off x="4672001" y="8814115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"/>
          <p:cNvSpPr/>
          <p:nvPr/>
        </p:nvSpPr>
        <p:spPr>
          <a:xfrm>
            <a:off x="7462615" y="15132836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"/>
          <p:cNvSpPr/>
          <p:nvPr/>
        </p:nvSpPr>
        <p:spPr>
          <a:xfrm>
            <a:off x="7648202" y="15352947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"/>
          <p:cNvSpPr txBox="1"/>
          <p:nvPr/>
        </p:nvSpPr>
        <p:spPr>
          <a:xfrm>
            <a:off x="7626910" y="15655895"/>
            <a:ext cx="8410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KS2</a:t>
            </a:r>
            <a:endParaRPr/>
          </a:p>
        </p:txBody>
      </p:sp>
      <p:sp>
        <p:nvSpPr>
          <p:cNvPr id="142" name="Google Shape;142;p1"/>
          <p:cNvSpPr txBox="1"/>
          <p:nvPr/>
        </p:nvSpPr>
        <p:spPr>
          <a:xfrm>
            <a:off x="6844803" y="14633677"/>
            <a:ext cx="14246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reading assessment and IDL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43" name="Google Shape;143;p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747104" y="17278117"/>
            <a:ext cx="291955" cy="29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30148" y="17284567"/>
            <a:ext cx="291955" cy="2919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1"/>
          <p:cNvCxnSpPr/>
          <p:nvPr/>
        </p:nvCxnSpPr>
        <p:spPr>
          <a:xfrm>
            <a:off x="816624" y="13808278"/>
            <a:ext cx="535800" cy="2004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46" name="Google Shape;146;p1"/>
          <p:cNvSpPr txBox="1"/>
          <p:nvPr/>
        </p:nvSpPr>
        <p:spPr>
          <a:xfrm>
            <a:off x="10260488" y="15243106"/>
            <a:ext cx="105681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Actively seek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 rewards </a:t>
            </a:r>
            <a:endParaRPr/>
          </a:p>
        </p:txBody>
      </p:sp>
      <p:cxnSp>
        <p:nvCxnSpPr>
          <p:cNvPr id="147" name="Google Shape;147;p1"/>
          <p:cNvCxnSpPr/>
          <p:nvPr/>
        </p:nvCxnSpPr>
        <p:spPr>
          <a:xfrm>
            <a:off x="3505200" y="13163550"/>
            <a:ext cx="22500" cy="5280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id="148" name="Google Shape;148;p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0885327" y="16310325"/>
            <a:ext cx="460175" cy="566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4028147" y="14154241"/>
            <a:ext cx="634987" cy="63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1340428" y="12729125"/>
            <a:ext cx="433515" cy="4573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1"/>
          <p:cNvCxnSpPr/>
          <p:nvPr/>
        </p:nvCxnSpPr>
        <p:spPr>
          <a:xfrm>
            <a:off x="6915553" y="12948830"/>
            <a:ext cx="0" cy="6213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id="152" name="Google Shape;152;p1"/>
          <p:cNvPicPr preferRelativeResize="0"/>
          <p:nvPr/>
        </p:nvPicPr>
        <p:blipFill rotWithShape="1">
          <a:blip r:embed="rId21">
            <a:alphaModFix/>
          </a:blip>
          <a:srcRect b="17746" l="0" r="0" t="0"/>
          <a:stretch/>
        </p:blipFill>
        <p:spPr>
          <a:xfrm>
            <a:off x="15057770" y="14090784"/>
            <a:ext cx="687676" cy="565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923279" y="12762022"/>
            <a:ext cx="484257" cy="556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9893721" y="12675512"/>
            <a:ext cx="893916" cy="893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1260682" y="14988194"/>
            <a:ext cx="234782" cy="32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1007420" y="11948656"/>
            <a:ext cx="644604" cy="64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1277995" y="4650534"/>
            <a:ext cx="780016" cy="62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4327659" y="10572472"/>
            <a:ext cx="982194" cy="56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1976500" y="11101461"/>
            <a:ext cx="589939" cy="589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5191626" y="12776498"/>
            <a:ext cx="439500" cy="482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2009085" y="12393855"/>
            <a:ext cx="563959" cy="5639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1"/>
          <p:cNvCxnSpPr>
            <a:stCxn id="102" idx="1"/>
          </p:cNvCxnSpPr>
          <p:nvPr/>
        </p:nvCxnSpPr>
        <p:spPr>
          <a:xfrm>
            <a:off x="13573094" y="9707273"/>
            <a:ext cx="0" cy="3900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id="163" name="Google Shape;163;p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3864825" y="11576929"/>
            <a:ext cx="326644" cy="3266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1"/>
          <p:cNvCxnSpPr/>
          <p:nvPr/>
        </p:nvCxnSpPr>
        <p:spPr>
          <a:xfrm>
            <a:off x="3228975" y="10982325"/>
            <a:ext cx="7200" cy="4983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65" name="Google Shape;165;p1"/>
          <p:cNvSpPr txBox="1"/>
          <p:nvPr/>
        </p:nvSpPr>
        <p:spPr>
          <a:xfrm>
            <a:off x="1912275" y="9730889"/>
            <a:ext cx="7394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WW2 museum visit</a:t>
            </a:r>
            <a:endParaRPr sz="1300"/>
          </a:p>
        </p:txBody>
      </p:sp>
      <p:cxnSp>
        <p:nvCxnSpPr>
          <p:cNvPr id="166" name="Google Shape;166;p1"/>
          <p:cNvCxnSpPr/>
          <p:nvPr/>
        </p:nvCxnSpPr>
        <p:spPr>
          <a:xfrm flipH="1" rot="10800000">
            <a:off x="757094" y="10699971"/>
            <a:ext cx="443525" cy="83106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id="167" name="Google Shape;167;p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0492401" y="7337737"/>
            <a:ext cx="588117" cy="5881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1"/>
          <p:cNvCxnSpPr/>
          <p:nvPr/>
        </p:nvCxnSpPr>
        <p:spPr>
          <a:xfrm>
            <a:off x="970711" y="9551615"/>
            <a:ext cx="377035" cy="17541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69" name="Google Shape;169;p1"/>
          <p:cNvSpPr txBox="1"/>
          <p:nvPr/>
        </p:nvSpPr>
        <p:spPr>
          <a:xfrm>
            <a:off x="193225" y="9009488"/>
            <a:ext cx="11514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Conflict - war poetry and non-fiction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"/>
          <p:cNvSpPr txBox="1"/>
          <p:nvPr/>
        </p:nvSpPr>
        <p:spPr>
          <a:xfrm>
            <a:off x="1763517" y="9683246"/>
            <a:ext cx="67463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491896" y="11378516"/>
            <a:ext cx="673706" cy="673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"/>
          <p:cNvPicPr preferRelativeResize="0"/>
          <p:nvPr/>
        </p:nvPicPr>
        <p:blipFill rotWithShape="1">
          <a:blip r:embed="rId34">
            <a:alphaModFix/>
          </a:blip>
          <a:srcRect b="45237" l="66303" r="5684" t="19962"/>
          <a:stretch/>
        </p:blipFill>
        <p:spPr>
          <a:xfrm>
            <a:off x="11108164" y="7102381"/>
            <a:ext cx="350680" cy="34207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"/>
          <p:cNvSpPr txBox="1"/>
          <p:nvPr/>
        </p:nvSpPr>
        <p:spPr>
          <a:xfrm>
            <a:off x="2151113" y="7727816"/>
            <a:ext cx="1151400" cy="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Injustice - Ghost Boys/THUG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Half Caste, No Problem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Emmett Till/George Floyd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3572306" y="6995117"/>
            <a:ext cx="733995" cy="48848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"/>
          <p:cNvSpPr txBox="1"/>
          <p:nvPr/>
        </p:nvSpPr>
        <p:spPr>
          <a:xfrm>
            <a:off x="3595455" y="7986628"/>
            <a:ext cx="13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dynamics - A Vendetta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extracts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dystopian fiction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76" name="Google Shape;176;p1"/>
          <p:cNvPicPr preferRelativeResize="0"/>
          <p:nvPr/>
        </p:nvPicPr>
        <p:blipFill rotWithShape="1">
          <a:blip r:embed="rId36">
            <a:alphaModFix/>
          </a:blip>
          <a:srcRect b="33917" l="0" r="0" t="0"/>
          <a:stretch/>
        </p:blipFill>
        <p:spPr>
          <a:xfrm>
            <a:off x="10050475" y="6311050"/>
            <a:ext cx="738169" cy="44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1454552" y="6287094"/>
            <a:ext cx="519137" cy="51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1427951" y="8749530"/>
            <a:ext cx="516235" cy="51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1127156" y="5453276"/>
            <a:ext cx="700196" cy="7001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"/>
          <p:cNvCxnSpPr/>
          <p:nvPr/>
        </p:nvCxnSpPr>
        <p:spPr>
          <a:xfrm flipH="1">
            <a:off x="4570504" y="6580306"/>
            <a:ext cx="2400" cy="4482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id="181" name="Google Shape;181;p1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4863222" y="5792881"/>
            <a:ext cx="538387" cy="5383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1"/>
          <p:cNvCxnSpPr/>
          <p:nvPr/>
        </p:nvCxnSpPr>
        <p:spPr>
          <a:xfrm>
            <a:off x="997675" y="5632475"/>
            <a:ext cx="323100" cy="861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id="183" name="Google Shape;183;p1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9982050" y="4530429"/>
            <a:ext cx="599598" cy="5995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1"/>
          <p:cNvCxnSpPr/>
          <p:nvPr/>
        </p:nvCxnSpPr>
        <p:spPr>
          <a:xfrm>
            <a:off x="2572513" y="4350400"/>
            <a:ext cx="9900" cy="4854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id="185" name="Google Shape;185;p1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4229542" y="16192408"/>
            <a:ext cx="684285" cy="6842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1"/>
          <p:cNvCxnSpPr/>
          <p:nvPr/>
        </p:nvCxnSpPr>
        <p:spPr>
          <a:xfrm flipH="1">
            <a:off x="7311788" y="6678475"/>
            <a:ext cx="11400" cy="3747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id="187" name="Google Shape;187;p1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1899144" y="3091595"/>
            <a:ext cx="407143" cy="40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"/>
          <p:cNvPicPr preferRelativeResize="0"/>
          <p:nvPr/>
        </p:nvPicPr>
        <p:blipFill rotWithShape="1">
          <a:blip r:embed="rId44">
            <a:alphaModFix/>
          </a:blip>
          <a:srcRect b="22632" l="0" r="0" t="0"/>
          <a:stretch/>
        </p:blipFill>
        <p:spPr>
          <a:xfrm>
            <a:off x="14122177" y="1033844"/>
            <a:ext cx="691333" cy="534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2505297" y="16256248"/>
            <a:ext cx="500355" cy="50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1211953" y="2616451"/>
            <a:ext cx="463101" cy="44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3336923" y="2519393"/>
            <a:ext cx="507038" cy="507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1"/>
          <p:cNvCxnSpPr/>
          <p:nvPr/>
        </p:nvCxnSpPr>
        <p:spPr>
          <a:xfrm>
            <a:off x="4090391" y="4441407"/>
            <a:ext cx="0" cy="536553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93" name="Google Shape;193;p1"/>
          <p:cNvCxnSpPr/>
          <p:nvPr/>
        </p:nvCxnSpPr>
        <p:spPr>
          <a:xfrm>
            <a:off x="5647448" y="2196896"/>
            <a:ext cx="0" cy="5367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94" name="Google Shape;194;p1"/>
          <p:cNvCxnSpPr/>
          <p:nvPr/>
        </p:nvCxnSpPr>
        <p:spPr>
          <a:xfrm>
            <a:off x="4096189" y="2190748"/>
            <a:ext cx="0" cy="4662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95" name="Google Shape;195;p1"/>
          <p:cNvCxnSpPr/>
          <p:nvPr/>
        </p:nvCxnSpPr>
        <p:spPr>
          <a:xfrm>
            <a:off x="2666954" y="1971646"/>
            <a:ext cx="0" cy="4752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id="196" name="Google Shape;196;p1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 rot="-870685">
            <a:off x="14296900" y="3458118"/>
            <a:ext cx="1131194" cy="1468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4398492" y="2169842"/>
            <a:ext cx="603070" cy="60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6137116" y="14747045"/>
            <a:ext cx="234782" cy="32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1340428" y="241515"/>
            <a:ext cx="643618" cy="643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1364424" y="1747502"/>
            <a:ext cx="644654" cy="644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0008283" y="1019460"/>
            <a:ext cx="563630" cy="563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0144260" y="59718"/>
            <a:ext cx="574226" cy="57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"/>
          <p:cNvPicPr preferRelativeResize="0"/>
          <p:nvPr/>
        </p:nvPicPr>
        <p:blipFill rotWithShape="1">
          <a:blip r:embed="rId54">
            <a:alphaModFix/>
          </a:blip>
          <a:srcRect b="0" l="0" r="0" t="10828"/>
          <a:stretch/>
        </p:blipFill>
        <p:spPr>
          <a:xfrm flipH="1">
            <a:off x="13417753" y="216480"/>
            <a:ext cx="821485" cy="545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3250217" y="1060670"/>
            <a:ext cx="653482" cy="193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1728518" y="3998598"/>
            <a:ext cx="536934" cy="536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1003510" y="1002554"/>
            <a:ext cx="530429" cy="530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305808" y="9792227"/>
            <a:ext cx="599766" cy="599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2768294" y="3117298"/>
            <a:ext cx="558935" cy="5589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1"/>
          <p:cNvCxnSpPr/>
          <p:nvPr/>
        </p:nvCxnSpPr>
        <p:spPr>
          <a:xfrm flipH="1">
            <a:off x="7225716" y="15095341"/>
            <a:ext cx="226913" cy="560555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10" name="Google Shape;210;p1"/>
          <p:cNvSpPr/>
          <p:nvPr/>
        </p:nvSpPr>
        <p:spPr>
          <a:xfrm>
            <a:off x="2114180" y="8995833"/>
            <a:ext cx="5825104" cy="6173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"/>
          <p:cNvSpPr/>
          <p:nvPr/>
        </p:nvSpPr>
        <p:spPr>
          <a:xfrm rot="-5400000">
            <a:off x="831034" y="4921837"/>
            <a:ext cx="2841167" cy="2229302"/>
          </a:xfrm>
          <a:prstGeom prst="blockArc">
            <a:avLst>
              <a:gd fmla="val 11021683" name="adj1"/>
              <a:gd fmla="val 279515" name="adj2"/>
              <a:gd fmla="val 30511" name="adj3"/>
            </a:avLst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"/>
          <p:cNvSpPr txBox="1"/>
          <p:nvPr/>
        </p:nvSpPr>
        <p:spPr>
          <a:xfrm>
            <a:off x="236475" y="10699537"/>
            <a:ext cx="9258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Conflict - Once </a:t>
            </a:r>
            <a:endParaRPr sz="1300"/>
          </a:p>
        </p:txBody>
      </p:sp>
      <p:cxnSp>
        <p:nvCxnSpPr>
          <p:cNvPr id="213" name="Google Shape;213;p1"/>
          <p:cNvCxnSpPr/>
          <p:nvPr/>
        </p:nvCxnSpPr>
        <p:spPr>
          <a:xfrm>
            <a:off x="5505313" y="11067770"/>
            <a:ext cx="0" cy="339274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14" name="Google Shape;214;p1"/>
          <p:cNvSpPr/>
          <p:nvPr/>
        </p:nvSpPr>
        <p:spPr>
          <a:xfrm>
            <a:off x="4809718" y="8439120"/>
            <a:ext cx="9720263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"/>
          <p:cNvSpPr/>
          <p:nvPr/>
        </p:nvSpPr>
        <p:spPr>
          <a:xfrm>
            <a:off x="5635739" y="8287764"/>
            <a:ext cx="9720263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"/>
          <p:cNvSpPr txBox="1"/>
          <p:nvPr/>
        </p:nvSpPr>
        <p:spPr>
          <a:xfrm>
            <a:off x="5364670" y="7895775"/>
            <a:ext cx="142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 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identity - Jane Eyre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Sari, Caged Bird, Still I Rise, I Come from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Extracts from non-fiction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7785799" y="8312498"/>
            <a:ext cx="523275" cy="4795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p1"/>
          <p:cNvCxnSpPr/>
          <p:nvPr/>
        </p:nvCxnSpPr>
        <p:spPr>
          <a:xfrm>
            <a:off x="7932805" y="8263175"/>
            <a:ext cx="499200" cy="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19" name="Google Shape;219;p1"/>
          <p:cNvSpPr txBox="1"/>
          <p:nvPr/>
        </p:nvSpPr>
        <p:spPr>
          <a:xfrm>
            <a:off x="6832777" y="7986624"/>
            <a:ext cx="116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Abuse of power/Internal conflict - Macbeth and a range of poetry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"/>
          <p:cNvSpPr txBox="1"/>
          <p:nvPr/>
        </p:nvSpPr>
        <p:spPr>
          <a:xfrm>
            <a:off x="6909144" y="1518024"/>
            <a:ext cx="1443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Identity/non-fiction writing</a:t>
            </a:r>
            <a:endParaRPr sz="1300"/>
          </a:p>
        </p:txBody>
      </p:sp>
      <p:pic>
        <p:nvPicPr>
          <p:cNvPr id="221" name="Google Shape;221;p1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390503" y="3791428"/>
            <a:ext cx="600710" cy="634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"/>
          <p:cNvSpPr txBox="1"/>
          <p:nvPr/>
        </p:nvSpPr>
        <p:spPr>
          <a:xfrm>
            <a:off x="8183644" y="1722870"/>
            <a:ext cx="1326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reality of conflict/inner conflict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/>
          </a:p>
        </p:txBody>
      </p:sp>
      <p:sp>
        <p:nvSpPr>
          <p:cNvPr id="223" name="Google Shape;223;p1"/>
          <p:cNvSpPr txBox="1"/>
          <p:nvPr/>
        </p:nvSpPr>
        <p:spPr>
          <a:xfrm>
            <a:off x="5628982" y="1287353"/>
            <a:ext cx="1487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GCSE Recap and revision</a:t>
            </a:r>
            <a:endParaRPr sz="1300"/>
          </a:p>
        </p:txBody>
      </p:sp>
      <p:sp>
        <p:nvSpPr>
          <p:cNvPr id="224" name="Google Shape;224;p1"/>
          <p:cNvSpPr txBox="1"/>
          <p:nvPr/>
        </p:nvSpPr>
        <p:spPr>
          <a:xfrm>
            <a:off x="3682411" y="1572825"/>
            <a:ext cx="99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Bespoke revision and past papers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</p:txBody>
      </p:sp>
      <p:sp>
        <p:nvSpPr>
          <p:cNvPr id="225" name="Google Shape;225;p1"/>
          <p:cNvSpPr txBox="1"/>
          <p:nvPr/>
        </p:nvSpPr>
        <p:spPr>
          <a:xfrm>
            <a:off x="2202290" y="1734679"/>
            <a:ext cx="99772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GCSEs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</p:txBody>
      </p:sp>
      <p:sp>
        <p:nvSpPr>
          <p:cNvPr id="226" name="Google Shape;226;p1"/>
          <p:cNvSpPr txBox="1"/>
          <p:nvPr/>
        </p:nvSpPr>
        <p:spPr>
          <a:xfrm>
            <a:off x="2175859" y="5718313"/>
            <a:ext cx="997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power of love and conflict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Romeo and Juliet</a:t>
            </a:r>
            <a:endParaRPr sz="1500"/>
          </a:p>
        </p:txBody>
      </p:sp>
      <p:pic>
        <p:nvPicPr>
          <p:cNvPr id="227" name="Google Shape;227;p1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7969111" y="5862452"/>
            <a:ext cx="530450" cy="68178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"/>
          <p:cNvSpPr txBox="1"/>
          <p:nvPr/>
        </p:nvSpPr>
        <p:spPr>
          <a:xfrm>
            <a:off x="6928602" y="5866986"/>
            <a:ext cx="997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responsibility and redemption - A Christmas Carol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9" name="Google Shape;229;p1"/>
          <p:cNvSpPr txBox="1"/>
          <p:nvPr/>
        </p:nvSpPr>
        <p:spPr>
          <a:xfrm>
            <a:off x="4006158" y="5998491"/>
            <a:ext cx="133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Vanity and corruption/fiction reading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0" name="Google Shape;230;p1"/>
          <p:cNvSpPr txBox="1"/>
          <p:nvPr/>
        </p:nvSpPr>
        <p:spPr>
          <a:xfrm>
            <a:off x="199375" y="5023125"/>
            <a:ext cx="11391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power of 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nature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vs. man/fiction writing</a:t>
            </a:r>
            <a:endParaRPr sz="1100"/>
          </a:p>
        </p:txBody>
      </p:sp>
      <p:sp>
        <p:nvSpPr>
          <p:cNvPr id="231" name="Google Shape;231;p1"/>
          <p:cNvSpPr txBox="1"/>
          <p:nvPr/>
        </p:nvSpPr>
        <p:spPr>
          <a:xfrm>
            <a:off x="2112577" y="3770575"/>
            <a:ext cx="1285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Capitalism vs. socialism - An Inspector Calls</a:t>
            </a:r>
            <a:endParaRPr sz="1100"/>
          </a:p>
        </p:txBody>
      </p:sp>
      <p:sp>
        <p:nvSpPr>
          <p:cNvPr id="232" name="Google Shape;232;p1"/>
          <p:cNvSpPr txBox="1"/>
          <p:nvPr/>
        </p:nvSpPr>
        <p:spPr>
          <a:xfrm>
            <a:off x="5430031" y="3886704"/>
            <a:ext cx="99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over time/non-fiction reading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33" name="Google Shape;233;p1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6475643" y="3929236"/>
            <a:ext cx="609599" cy="62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2314199" y="10152750"/>
            <a:ext cx="588126" cy="525112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"/>
          <p:cNvSpPr txBox="1"/>
          <p:nvPr/>
        </p:nvSpPr>
        <p:spPr>
          <a:xfrm>
            <a:off x="2978077" y="10489191"/>
            <a:ext cx="138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assessment</a:t>
            </a:r>
            <a:endParaRPr sz="1300"/>
          </a:p>
        </p:txBody>
      </p:sp>
      <p:cxnSp>
        <p:nvCxnSpPr>
          <p:cNvPr id="236" name="Google Shape;236;p1"/>
          <p:cNvCxnSpPr/>
          <p:nvPr/>
        </p:nvCxnSpPr>
        <p:spPr>
          <a:xfrm flipH="1">
            <a:off x="1763517" y="10344817"/>
            <a:ext cx="511375" cy="59759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id="237" name="Google Shape;237;p1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236473" y="8063449"/>
            <a:ext cx="558925" cy="49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"/>
          <p:cNvSpPr txBox="1"/>
          <p:nvPr/>
        </p:nvSpPr>
        <p:spPr>
          <a:xfrm>
            <a:off x="750687" y="8273520"/>
            <a:ext cx="108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Slave Trade museum visit</a:t>
            </a:r>
            <a:endParaRPr sz="1300"/>
          </a:p>
        </p:txBody>
      </p:sp>
      <p:cxnSp>
        <p:nvCxnSpPr>
          <p:cNvPr id="239" name="Google Shape;239;p1"/>
          <p:cNvCxnSpPr>
            <a:stCxn id="238" idx="2"/>
          </p:cNvCxnSpPr>
          <p:nvPr/>
        </p:nvCxnSpPr>
        <p:spPr>
          <a:xfrm>
            <a:off x="1293987" y="8735220"/>
            <a:ext cx="439500" cy="4563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id="240" name="Google Shape;240;p1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5965832" y="5572048"/>
            <a:ext cx="516255" cy="52451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"/>
          <p:cNvSpPr txBox="1"/>
          <p:nvPr/>
        </p:nvSpPr>
        <p:spPr>
          <a:xfrm>
            <a:off x="8840453" y="8639411"/>
            <a:ext cx="78053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Theatre trip- Macbeth</a:t>
            </a:r>
            <a:endParaRPr sz="1300"/>
          </a:p>
        </p:txBody>
      </p:sp>
      <p:sp>
        <p:nvSpPr>
          <p:cNvPr id="242" name="Google Shape;242;p1"/>
          <p:cNvSpPr txBox="1"/>
          <p:nvPr/>
        </p:nvSpPr>
        <p:spPr>
          <a:xfrm>
            <a:off x="5627006" y="6081111"/>
            <a:ext cx="900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Theatre trip- A Christmas Carol</a:t>
            </a:r>
            <a:endParaRPr sz="1300"/>
          </a:p>
        </p:txBody>
      </p:sp>
      <p:cxnSp>
        <p:nvCxnSpPr>
          <p:cNvPr id="243" name="Google Shape;243;p1"/>
          <p:cNvCxnSpPr/>
          <p:nvPr/>
        </p:nvCxnSpPr>
        <p:spPr>
          <a:xfrm flipH="1">
            <a:off x="2046499" y="6475149"/>
            <a:ext cx="145248" cy="176751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id="244" name="Google Shape;244;p1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4644500" y="3846675"/>
            <a:ext cx="516255" cy="52451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"/>
          <p:cNvSpPr txBox="1"/>
          <p:nvPr/>
        </p:nvSpPr>
        <p:spPr>
          <a:xfrm>
            <a:off x="3519727" y="3949020"/>
            <a:ext cx="114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Theatre trip- Romeo &amp; Juliet</a:t>
            </a:r>
            <a:endParaRPr sz="1300"/>
          </a:p>
        </p:txBody>
      </p:sp>
      <p:pic>
        <p:nvPicPr>
          <p:cNvPr id="246" name="Google Shape;246;p1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8769435" y="4653880"/>
            <a:ext cx="516255" cy="52451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"/>
          <p:cNvSpPr txBox="1"/>
          <p:nvPr/>
        </p:nvSpPr>
        <p:spPr>
          <a:xfrm>
            <a:off x="8017137" y="5254825"/>
            <a:ext cx="1141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Theatre trip- An Inspector Calls </a:t>
            </a:r>
            <a:endParaRPr sz="1300"/>
          </a:p>
        </p:txBody>
      </p:sp>
      <p:sp>
        <p:nvSpPr>
          <p:cNvPr id="248" name="Google Shape;248;p1"/>
          <p:cNvSpPr txBox="1"/>
          <p:nvPr/>
        </p:nvSpPr>
        <p:spPr>
          <a:xfrm>
            <a:off x="5436600" y="1931374"/>
            <a:ext cx="997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Mock exams</a:t>
            </a:r>
            <a:endParaRPr sz="1300"/>
          </a:p>
        </p:txBody>
      </p:sp>
      <p:pic>
        <p:nvPicPr>
          <p:cNvPr id="249" name="Google Shape;249;p1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7043815" y="16250120"/>
            <a:ext cx="604387" cy="56642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"/>
          <p:cNvSpPr txBox="1"/>
          <p:nvPr/>
        </p:nvSpPr>
        <p:spPr>
          <a:xfrm>
            <a:off x="6376421" y="16158895"/>
            <a:ext cx="80802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Harvest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Festival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51" name="Google Shape;251;p1"/>
          <p:cNvSpPr txBox="1"/>
          <p:nvPr/>
        </p:nvSpPr>
        <p:spPr>
          <a:xfrm>
            <a:off x="5173589" y="14724369"/>
            <a:ext cx="8080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Festivals of light and dark</a:t>
            </a:r>
            <a:endParaRPr sz="1300"/>
          </a:p>
        </p:txBody>
      </p:sp>
      <p:cxnSp>
        <p:nvCxnSpPr>
          <p:cNvPr id="252" name="Google Shape;252;p1"/>
          <p:cNvCxnSpPr/>
          <p:nvPr/>
        </p:nvCxnSpPr>
        <p:spPr>
          <a:xfrm>
            <a:off x="5156175" y="15287766"/>
            <a:ext cx="0" cy="506629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id="253" name="Google Shape;253;p1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4834166" y="14920273"/>
            <a:ext cx="382905" cy="353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3550848" y="14778619"/>
            <a:ext cx="401116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"/>
          <p:cNvSpPr txBox="1"/>
          <p:nvPr/>
        </p:nvSpPr>
        <p:spPr>
          <a:xfrm>
            <a:off x="3875635" y="14681186"/>
            <a:ext cx="8080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 World Festivals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cxnSp>
        <p:nvCxnSpPr>
          <p:cNvPr id="256" name="Google Shape;256;p1"/>
          <p:cNvCxnSpPr/>
          <p:nvPr/>
        </p:nvCxnSpPr>
        <p:spPr>
          <a:xfrm>
            <a:off x="3780590" y="15278641"/>
            <a:ext cx="0" cy="506629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57" name="Google Shape;257;p1"/>
          <p:cNvSpPr txBox="1"/>
          <p:nvPr/>
        </p:nvSpPr>
        <p:spPr>
          <a:xfrm>
            <a:off x="2978074" y="16258823"/>
            <a:ext cx="8080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 &amp; Animal 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 Cycles</a:t>
            </a:r>
            <a:endParaRPr sz="1300"/>
          </a:p>
        </p:txBody>
      </p:sp>
      <p:cxnSp>
        <p:nvCxnSpPr>
          <p:cNvPr id="258" name="Google Shape;258;p1"/>
          <p:cNvCxnSpPr/>
          <p:nvPr/>
        </p:nvCxnSpPr>
        <p:spPr>
          <a:xfrm rot="10800000">
            <a:off x="3055703" y="15915112"/>
            <a:ext cx="0" cy="619438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59" name="Google Shape;259;p1"/>
          <p:cNvSpPr txBox="1"/>
          <p:nvPr/>
        </p:nvSpPr>
        <p:spPr>
          <a:xfrm>
            <a:off x="5564179" y="16234381"/>
            <a:ext cx="80802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Christian Festivals</a:t>
            </a:r>
            <a:endParaRPr sz="1300"/>
          </a:p>
        </p:txBody>
      </p:sp>
      <p:sp>
        <p:nvSpPr>
          <p:cNvPr id="260" name="Google Shape;260;p1"/>
          <p:cNvSpPr txBox="1"/>
          <p:nvPr/>
        </p:nvSpPr>
        <p:spPr>
          <a:xfrm>
            <a:off x="2173438" y="14624588"/>
            <a:ext cx="80802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World: Summer sports</a:t>
            </a:r>
            <a:endParaRPr sz="1300"/>
          </a:p>
        </p:txBody>
      </p:sp>
      <p:pic>
        <p:nvPicPr>
          <p:cNvPr id="261" name="Google Shape;261;p1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042668" y="15815023"/>
            <a:ext cx="428970" cy="48196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"/>
          <p:cNvSpPr txBox="1"/>
          <p:nvPr/>
        </p:nvSpPr>
        <p:spPr>
          <a:xfrm>
            <a:off x="1143384" y="16230805"/>
            <a:ext cx="80802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Seaside trip</a:t>
            </a:r>
            <a:endParaRPr sz="1300"/>
          </a:p>
        </p:txBody>
      </p:sp>
      <p:cxnSp>
        <p:nvCxnSpPr>
          <p:cNvPr id="263" name="Google Shape;263;p1"/>
          <p:cNvCxnSpPr/>
          <p:nvPr/>
        </p:nvCxnSpPr>
        <p:spPr>
          <a:xfrm flipH="1" rot="10800000">
            <a:off x="1763517" y="15958607"/>
            <a:ext cx="391011" cy="17432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64" name="Google Shape;264;p1"/>
          <p:cNvSpPr txBox="1"/>
          <p:nvPr/>
        </p:nvSpPr>
        <p:spPr>
          <a:xfrm>
            <a:off x="5968581" y="14985605"/>
            <a:ext cx="80802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Cathedral Visit</a:t>
            </a:r>
            <a:endParaRPr sz="1300"/>
          </a:p>
        </p:txBody>
      </p:sp>
      <p:cxnSp>
        <p:nvCxnSpPr>
          <p:cNvPr id="265" name="Google Shape;265;p1"/>
          <p:cNvCxnSpPr/>
          <p:nvPr/>
        </p:nvCxnSpPr>
        <p:spPr>
          <a:xfrm>
            <a:off x="6183689" y="15275402"/>
            <a:ext cx="0" cy="424568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id="266" name="Google Shape;266;p1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292999" y="13978323"/>
            <a:ext cx="407125" cy="61437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"/>
          <p:cNvSpPr txBox="1"/>
          <p:nvPr/>
        </p:nvSpPr>
        <p:spPr>
          <a:xfrm>
            <a:off x="262687" y="13451975"/>
            <a:ext cx="1012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Relationships - 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Holes</a:t>
            </a:r>
            <a:endParaRPr sz="1100"/>
          </a:p>
        </p:txBody>
      </p:sp>
      <p:pic>
        <p:nvPicPr>
          <p:cNvPr id="268" name="Google Shape;268;p1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910938" y="12541626"/>
            <a:ext cx="578485" cy="58293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"/>
          <p:cNvSpPr txBox="1"/>
          <p:nvPr/>
        </p:nvSpPr>
        <p:spPr>
          <a:xfrm>
            <a:off x="2730013" y="12486013"/>
            <a:ext cx="113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British Values/Conflict - 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Goodnight Mr. Tom</a:t>
            </a:r>
            <a:endParaRPr sz="1300"/>
          </a:p>
        </p:txBody>
      </p:sp>
      <p:pic>
        <p:nvPicPr>
          <p:cNvPr id="270" name="Google Shape;270;p1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4042786" y="12518262"/>
            <a:ext cx="655955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"/>
          <p:cNvSpPr txBox="1"/>
          <p:nvPr/>
        </p:nvSpPr>
        <p:spPr>
          <a:xfrm>
            <a:off x="6928601" y="10215550"/>
            <a:ext cx="1151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STEM - 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George’s Marvellous Medicine</a:t>
            </a:r>
            <a:endParaRPr sz="1300"/>
          </a:p>
        </p:txBody>
      </p:sp>
      <p:pic>
        <p:nvPicPr>
          <p:cNvPr id="272" name="Google Shape;272;p1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8082023" y="10127980"/>
            <a:ext cx="625475" cy="77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"/>
          <p:cNvSpPr txBox="1"/>
          <p:nvPr/>
        </p:nvSpPr>
        <p:spPr>
          <a:xfrm>
            <a:off x="5841087" y="12488888"/>
            <a:ext cx="1181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Issues - 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Exodus: escape to Europe</a:t>
            </a:r>
            <a:endParaRPr sz="1300"/>
          </a:p>
        </p:txBody>
      </p:sp>
      <p:pic>
        <p:nvPicPr>
          <p:cNvPr id="274" name="Google Shape;274;p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6035744" y="9701288"/>
            <a:ext cx="673706" cy="673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644296" y="11530916"/>
            <a:ext cx="673706" cy="67370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"/>
          <p:cNvSpPr txBox="1"/>
          <p:nvPr/>
        </p:nvSpPr>
        <p:spPr>
          <a:xfrm>
            <a:off x="5792977" y="10358645"/>
            <a:ext cx="118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Mental Health Mindfulness</a:t>
            </a:r>
            <a:endParaRPr sz="1300"/>
          </a:p>
        </p:txBody>
      </p:sp>
      <p:cxnSp>
        <p:nvCxnSpPr>
          <p:cNvPr id="277" name="Google Shape;277;p1"/>
          <p:cNvCxnSpPr/>
          <p:nvPr/>
        </p:nvCxnSpPr>
        <p:spPr>
          <a:xfrm>
            <a:off x="6191250" y="10810875"/>
            <a:ext cx="900" cy="5244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id="278" name="Google Shape;278;p1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5133295" y="10459335"/>
            <a:ext cx="533400" cy="52324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"/>
          <p:cNvSpPr txBox="1"/>
          <p:nvPr/>
        </p:nvSpPr>
        <p:spPr>
          <a:xfrm>
            <a:off x="4912465" y="9953965"/>
            <a:ext cx="108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Capital Punishment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80" name="Google Shape;280;p1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4091288" y="10592961"/>
            <a:ext cx="558925" cy="52376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"/>
          <p:cNvSpPr txBox="1"/>
          <p:nvPr/>
        </p:nvSpPr>
        <p:spPr>
          <a:xfrm>
            <a:off x="3770500" y="10193408"/>
            <a:ext cx="91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Gangs and Crime</a:t>
            </a:r>
            <a:endParaRPr sz="1300"/>
          </a:p>
        </p:txBody>
      </p:sp>
      <p:pic>
        <p:nvPicPr>
          <p:cNvPr id="282" name="Google Shape;282;p1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8976301" y="8045188"/>
            <a:ext cx="516255" cy="52451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"/>
          <p:cNvSpPr txBox="1"/>
          <p:nvPr/>
        </p:nvSpPr>
        <p:spPr>
          <a:xfrm>
            <a:off x="2259955" y="248308"/>
            <a:ext cx="5365225" cy="42396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Heights English Curriculum Journey</a:t>
            </a:r>
            <a:endParaRPr/>
          </a:p>
        </p:txBody>
      </p:sp>
      <p:pic>
        <p:nvPicPr>
          <p:cNvPr id="284" name="Google Shape;284;p1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7993527" y="98742"/>
            <a:ext cx="1494587" cy="76321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"/>
          <p:cNvSpPr txBox="1"/>
          <p:nvPr/>
        </p:nvSpPr>
        <p:spPr>
          <a:xfrm>
            <a:off x="7727413" y="1039150"/>
            <a:ext cx="1669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Rubbish Shakespeare visit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1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3036333" y="5851852"/>
            <a:ext cx="691515" cy="633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2915188" y="1695730"/>
            <a:ext cx="609599" cy="6248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8" name="Google Shape;288;p1"/>
          <p:cNvCxnSpPr>
            <a:stCxn id="285" idx="2"/>
          </p:cNvCxnSpPr>
          <p:nvPr/>
        </p:nvCxnSpPr>
        <p:spPr>
          <a:xfrm flipH="1">
            <a:off x="7774663" y="1393150"/>
            <a:ext cx="787500" cy="13467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289" name="Google Shape;289;p1"/>
          <p:cNvCxnSpPr/>
          <p:nvPr/>
        </p:nvCxnSpPr>
        <p:spPr>
          <a:xfrm flipH="1">
            <a:off x="8508913" y="2404225"/>
            <a:ext cx="188100" cy="5490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290" name="Google Shape;290;p1"/>
          <p:cNvCxnSpPr>
            <a:stCxn id="247" idx="0"/>
          </p:cNvCxnSpPr>
          <p:nvPr/>
        </p:nvCxnSpPr>
        <p:spPr>
          <a:xfrm rot="10800000">
            <a:off x="8354337" y="4811425"/>
            <a:ext cx="233400" cy="4434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291" name="Google Shape;291;p1"/>
          <p:cNvCxnSpPr/>
          <p:nvPr/>
        </p:nvCxnSpPr>
        <p:spPr>
          <a:xfrm>
            <a:off x="5864804" y="4420232"/>
            <a:ext cx="0" cy="5367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292" name="Google Shape;292;p1"/>
          <p:cNvCxnSpPr/>
          <p:nvPr/>
        </p:nvCxnSpPr>
        <p:spPr>
          <a:xfrm flipH="1">
            <a:off x="6075816" y="6566056"/>
            <a:ext cx="2400" cy="4482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293" name="Google Shape;293;p1"/>
          <p:cNvCxnSpPr/>
          <p:nvPr/>
        </p:nvCxnSpPr>
        <p:spPr>
          <a:xfrm flipH="1">
            <a:off x="2721425" y="8853450"/>
            <a:ext cx="10800" cy="3084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294" name="Google Shape;294;p1"/>
          <p:cNvCxnSpPr/>
          <p:nvPr/>
        </p:nvCxnSpPr>
        <p:spPr>
          <a:xfrm flipH="1">
            <a:off x="6091263" y="8968313"/>
            <a:ext cx="10800" cy="3084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295" name="Google Shape;295;p1"/>
          <p:cNvCxnSpPr/>
          <p:nvPr/>
        </p:nvCxnSpPr>
        <p:spPr>
          <a:xfrm>
            <a:off x="4220475" y="8727275"/>
            <a:ext cx="27600" cy="4071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id="296" name="Google Shape;296;p1"/>
          <p:cNvPicPr preferRelativeResize="0"/>
          <p:nvPr/>
        </p:nvPicPr>
        <p:blipFill>
          <a:blip r:embed="rId77">
            <a:alphaModFix/>
          </a:blip>
          <a:stretch>
            <a:fillRect/>
          </a:stretch>
        </p:blipFill>
        <p:spPr>
          <a:xfrm>
            <a:off x="1827763" y="7975073"/>
            <a:ext cx="382900" cy="385015"/>
          </a:xfrm>
          <a:prstGeom prst="rect">
            <a:avLst/>
          </a:prstGeom>
          <a:noFill/>
          <a:ln cap="flat" cmpd="sng" w="4127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297" name="Google Shape;297;p1"/>
          <p:cNvPicPr preferRelativeResize="0"/>
          <p:nvPr/>
        </p:nvPicPr>
        <p:blipFill>
          <a:blip r:embed="rId78">
            <a:alphaModFix/>
          </a:blip>
          <a:stretch>
            <a:fillRect/>
          </a:stretch>
        </p:blipFill>
        <p:spPr>
          <a:xfrm>
            <a:off x="4004191" y="7570863"/>
            <a:ext cx="460175" cy="438491"/>
          </a:xfrm>
          <a:prstGeom prst="rect">
            <a:avLst/>
          </a:prstGeom>
          <a:noFill/>
          <a:ln cap="flat" cmpd="sng" w="4127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298" name="Google Shape;298;p1"/>
          <p:cNvPicPr preferRelativeResize="0"/>
          <p:nvPr/>
        </p:nvPicPr>
        <p:blipFill>
          <a:blip r:embed="rId79">
            <a:alphaModFix/>
          </a:blip>
          <a:stretch>
            <a:fillRect/>
          </a:stretch>
        </p:blipFill>
        <p:spPr>
          <a:xfrm>
            <a:off x="5034925" y="8235952"/>
            <a:ext cx="350675" cy="468688"/>
          </a:xfrm>
          <a:prstGeom prst="rect">
            <a:avLst/>
          </a:prstGeom>
          <a:noFill/>
          <a:ln cap="flat" cmpd="sng" w="4127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299" name="Google Shape;299;p1"/>
          <p:cNvPicPr preferRelativeResize="0"/>
          <p:nvPr/>
        </p:nvPicPr>
        <p:blipFill>
          <a:blip r:embed="rId80">
            <a:alphaModFix/>
          </a:blip>
          <a:stretch>
            <a:fillRect/>
          </a:stretch>
        </p:blipFill>
        <p:spPr>
          <a:xfrm>
            <a:off x="4462475" y="5682507"/>
            <a:ext cx="407125" cy="330789"/>
          </a:xfrm>
          <a:prstGeom prst="rect">
            <a:avLst/>
          </a:prstGeom>
          <a:noFill/>
          <a:ln cap="flat" cmpd="sng" w="4127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300" name="Google Shape;300;p1"/>
          <p:cNvPicPr preferRelativeResize="0"/>
          <p:nvPr/>
        </p:nvPicPr>
        <p:blipFill>
          <a:blip r:embed="rId81">
            <a:alphaModFix/>
          </a:blip>
          <a:stretch>
            <a:fillRect/>
          </a:stretch>
        </p:blipFill>
        <p:spPr>
          <a:xfrm>
            <a:off x="263544" y="5810813"/>
            <a:ext cx="684275" cy="785060"/>
          </a:xfrm>
          <a:prstGeom prst="rect">
            <a:avLst/>
          </a:prstGeom>
          <a:noFill/>
          <a:ln cap="flat" cmpd="sng" w="4127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301" name="Google Shape;301;p1"/>
          <p:cNvPicPr preferRelativeResize="0"/>
          <p:nvPr/>
        </p:nvPicPr>
        <p:blipFill>
          <a:blip r:embed="rId82">
            <a:alphaModFix/>
          </a:blip>
          <a:stretch>
            <a:fillRect/>
          </a:stretch>
        </p:blipFill>
        <p:spPr>
          <a:xfrm>
            <a:off x="8892443" y="2322088"/>
            <a:ext cx="463100" cy="394642"/>
          </a:xfrm>
          <a:prstGeom prst="rect">
            <a:avLst/>
          </a:prstGeom>
          <a:noFill/>
          <a:ln cap="flat" cmpd="sng" w="4127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</p:pic>
      <p:cxnSp>
        <p:nvCxnSpPr>
          <p:cNvPr id="302" name="Google Shape;302;p1"/>
          <p:cNvCxnSpPr/>
          <p:nvPr/>
        </p:nvCxnSpPr>
        <p:spPr>
          <a:xfrm>
            <a:off x="6429375" y="1724025"/>
            <a:ext cx="5100" cy="8673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303" name="Google Shape;303;p1"/>
          <p:cNvCxnSpPr/>
          <p:nvPr/>
        </p:nvCxnSpPr>
        <p:spPr>
          <a:xfrm flipH="1">
            <a:off x="7210388" y="1934750"/>
            <a:ext cx="234000" cy="6846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id="304" name="Google Shape;304;p1"/>
          <p:cNvPicPr preferRelativeResize="0"/>
          <p:nvPr/>
        </p:nvPicPr>
        <p:blipFill>
          <a:blip r:embed="rId83">
            <a:alphaModFix/>
          </a:blip>
          <a:stretch>
            <a:fillRect/>
          </a:stretch>
        </p:blipFill>
        <p:spPr>
          <a:xfrm>
            <a:off x="6702044" y="1757269"/>
            <a:ext cx="427025" cy="487311"/>
          </a:xfrm>
          <a:prstGeom prst="rect">
            <a:avLst/>
          </a:prstGeom>
          <a:noFill/>
          <a:ln cap="flat" cmpd="sng" w="4127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305" name="Google Shape;305;p1"/>
          <p:cNvPicPr preferRelativeResize="0"/>
          <p:nvPr/>
        </p:nvPicPr>
        <p:blipFill>
          <a:blip r:embed="rId84">
            <a:alphaModFix/>
          </a:blip>
          <a:stretch>
            <a:fillRect/>
          </a:stretch>
        </p:blipFill>
        <p:spPr>
          <a:xfrm>
            <a:off x="7368600" y="1041196"/>
            <a:ext cx="377050" cy="439014"/>
          </a:xfrm>
          <a:prstGeom prst="rect">
            <a:avLst/>
          </a:prstGeom>
          <a:noFill/>
          <a:ln cap="flat" cmpd="sng" w="4127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306" name="Google Shape;306;p1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3132848" y="10089116"/>
            <a:ext cx="407126" cy="4173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"/>
          <p:cNvCxnSpPr/>
          <p:nvPr/>
        </p:nvCxnSpPr>
        <p:spPr>
          <a:xfrm>
            <a:off x="3979988" y="10651125"/>
            <a:ext cx="7200" cy="4983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308" name="Google Shape;308;p1"/>
          <p:cNvCxnSpPr/>
          <p:nvPr/>
        </p:nvCxnSpPr>
        <p:spPr>
          <a:xfrm>
            <a:off x="7129200" y="10810875"/>
            <a:ext cx="900" cy="5244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309" name="Google Shape;309;p1"/>
          <p:cNvSpPr txBox="1"/>
          <p:nvPr/>
        </p:nvSpPr>
        <p:spPr>
          <a:xfrm>
            <a:off x="193225" y="8681388"/>
            <a:ext cx="11514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Remembrance Day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0" name="Google Shape;310;p1"/>
          <p:cNvCxnSpPr/>
          <p:nvPr/>
        </p:nvCxnSpPr>
        <p:spPr>
          <a:xfrm>
            <a:off x="1074237" y="8915270"/>
            <a:ext cx="439500" cy="4563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311" name="Google Shape;311;p1"/>
          <p:cNvSpPr txBox="1"/>
          <p:nvPr/>
        </p:nvSpPr>
        <p:spPr>
          <a:xfrm>
            <a:off x="6237127" y="7482015"/>
            <a:ext cx="108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Bronte Museum trip</a:t>
            </a:r>
            <a:endParaRPr/>
          </a:p>
        </p:txBody>
      </p:sp>
      <p:cxnSp>
        <p:nvCxnSpPr>
          <p:cNvPr id="312" name="Google Shape;312;p1"/>
          <p:cNvCxnSpPr>
            <a:stCxn id="311" idx="2"/>
          </p:cNvCxnSpPr>
          <p:nvPr/>
        </p:nvCxnSpPr>
        <p:spPr>
          <a:xfrm flipH="1">
            <a:off x="6740827" y="7943715"/>
            <a:ext cx="39600" cy="11094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313" name="Google Shape;313;p1"/>
          <p:cNvSpPr txBox="1"/>
          <p:nvPr/>
        </p:nvSpPr>
        <p:spPr>
          <a:xfrm>
            <a:off x="7013937" y="12379113"/>
            <a:ext cx="1181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Shakespeare</a:t>
            </a:r>
            <a:endParaRPr sz="1300"/>
          </a:p>
        </p:txBody>
      </p:sp>
      <p:cxnSp>
        <p:nvCxnSpPr>
          <p:cNvPr id="314" name="Google Shape;314;p1"/>
          <p:cNvCxnSpPr/>
          <p:nvPr/>
        </p:nvCxnSpPr>
        <p:spPr>
          <a:xfrm>
            <a:off x="7631103" y="12789530"/>
            <a:ext cx="0" cy="6213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315" name="Google Shape;315;p1"/>
          <p:cNvSpPr txBox="1"/>
          <p:nvPr/>
        </p:nvSpPr>
        <p:spPr>
          <a:xfrm>
            <a:off x="3402449" y="11734113"/>
            <a:ext cx="1181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Shakespeare’s tragedies</a:t>
            </a:r>
            <a:endParaRPr sz="1300"/>
          </a:p>
        </p:txBody>
      </p:sp>
      <p:cxnSp>
        <p:nvCxnSpPr>
          <p:cNvPr id="316" name="Google Shape;316;p1"/>
          <p:cNvCxnSpPr/>
          <p:nvPr/>
        </p:nvCxnSpPr>
        <p:spPr>
          <a:xfrm rot="10800000">
            <a:off x="3758100" y="11591625"/>
            <a:ext cx="13800" cy="2289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AE7ED6C182ED408A69B174A1B81E82" ma:contentTypeVersion="16" ma:contentTypeDescription="Create a new document." ma:contentTypeScope="" ma:versionID="49243e3c65cd397c693396f30e044573">
  <xsd:schema xmlns:xsd="http://www.w3.org/2001/XMLSchema" xmlns:xs="http://www.w3.org/2001/XMLSchema" xmlns:p="http://schemas.microsoft.com/office/2006/metadata/properties" xmlns:ns2="91c74df8-1e46-45b4-bd67-b5e67cb8cfb2" xmlns:ns3="912e7bfb-0f1d-4096-82cb-c34f89414f40" targetNamespace="http://schemas.microsoft.com/office/2006/metadata/properties" ma:root="true" ma:fieldsID="ce994c6524f5858d87df31eb71967d42" ns2:_="" ns3:_="">
    <xsd:import namespace="91c74df8-1e46-45b4-bd67-b5e67cb8cfb2"/>
    <xsd:import namespace="912e7bfb-0f1d-4096-82cb-c34f89414f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74df8-1e46-45b4-bd67-b5e67cb8cf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ea0db1e-6074-4392-8ead-a15cfd0464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e7bfb-0f1d-4096-82cb-c34f89414f4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e63ae3a-8fb2-4425-9368-146fce48696f}" ma:internalName="TaxCatchAll" ma:showField="CatchAllData" ma:web="912e7bfb-0f1d-4096-82cb-c34f89414f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37254C-8199-4E0B-AC4A-120E17D8B2AE}"/>
</file>

<file path=customXml/itemProps2.xml><?xml version="1.0" encoding="utf-8"?>
<ds:datastoreItem xmlns:ds="http://schemas.openxmlformats.org/officeDocument/2006/customXml" ds:itemID="{972F1F07-8774-403B-B3C9-3757E5C662BF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2018-02-08T08:28:53Z</dcterms:created>
  <dc:creator>Lee Peachey</dc:creator>
</cp:coreProperties>
</file>