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7640300" cx="972025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iGL9UBqlctrxnClayC3D+fUIQ7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76500" y="1241425"/>
            <a:ext cx="184467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476500" y="1241425"/>
            <a:ext cx="184467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b="1" sz="255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b="1" sz="1912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b="1" sz="255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b="1" sz="1912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4627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indent="-417576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indent="-390588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indent="-363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indent="-363601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indent="-363601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indent="-363601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indent="-363601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indent="-363601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b="0" i="0" sz="3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b="0" i="0" sz="29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b="0" i="0" sz="467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7576" lvl="0" marL="457200" marR="0" rtl="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b="0" i="0" sz="29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0588" lvl="1" marL="9144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3600" lvl="2" marL="13716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0075" lvl="3" marL="18288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0075" lvl="4" marL="22860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0075" lvl="5" marL="27432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0075" lvl="6" marL="32004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0075" lvl="7" marL="36576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0075" lvl="8" marL="41148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5.jpg"/><Relationship Id="rId22" Type="http://schemas.openxmlformats.org/officeDocument/2006/relationships/image" Target="../media/image18.jpg"/><Relationship Id="rId21" Type="http://schemas.openxmlformats.org/officeDocument/2006/relationships/image" Target="../media/image2.jpg"/><Relationship Id="rId24" Type="http://schemas.openxmlformats.org/officeDocument/2006/relationships/image" Target="../media/image20.jpg"/><Relationship Id="rId23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6.png"/><Relationship Id="rId26" Type="http://schemas.openxmlformats.org/officeDocument/2006/relationships/image" Target="../media/image23.png"/><Relationship Id="rId25" Type="http://schemas.openxmlformats.org/officeDocument/2006/relationships/image" Target="../media/image21.jpg"/><Relationship Id="rId28" Type="http://schemas.openxmlformats.org/officeDocument/2006/relationships/image" Target="../media/image26.jpg"/><Relationship Id="rId27" Type="http://schemas.openxmlformats.org/officeDocument/2006/relationships/image" Target="../media/image25.jpg"/><Relationship Id="rId5" Type="http://schemas.openxmlformats.org/officeDocument/2006/relationships/image" Target="../media/image1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4.png"/><Relationship Id="rId12" Type="http://schemas.openxmlformats.org/officeDocument/2006/relationships/image" Target="../media/image15.png"/><Relationship Id="rId15" Type="http://schemas.openxmlformats.org/officeDocument/2006/relationships/image" Target="../media/image12.png"/><Relationship Id="rId14" Type="http://schemas.openxmlformats.org/officeDocument/2006/relationships/image" Target="../media/image22.png"/><Relationship Id="rId17" Type="http://schemas.openxmlformats.org/officeDocument/2006/relationships/image" Target="../media/image7.png"/><Relationship Id="rId16" Type="http://schemas.openxmlformats.org/officeDocument/2006/relationships/image" Target="../media/image16.png"/><Relationship Id="rId19" Type="http://schemas.openxmlformats.org/officeDocument/2006/relationships/image" Target="../media/image10.gif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24594" y="-6035"/>
            <a:ext cx="9726900" cy="105786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64357" y="865051"/>
            <a:ext cx="9366739" cy="8835901"/>
          </a:xfrm>
          <a:prstGeom prst="rect">
            <a:avLst/>
          </a:prstGeom>
          <a:solidFill>
            <a:schemeClr val="lt1"/>
          </a:solidFill>
          <a:ln cap="flat" cmpd="sng" w="4127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5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bookbuzz@booktrust.org.uk</a:t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8139" y="1597951"/>
            <a:ext cx="514815" cy="51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6923" y="13122470"/>
            <a:ext cx="568665" cy="56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770" y="931977"/>
            <a:ext cx="1376890" cy="128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900191" y="14962659"/>
            <a:ext cx="427044" cy="42704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flipH="1" rot="5400000">
            <a:off x="6435774" y="2764840"/>
            <a:ext cx="2847721" cy="2184400"/>
          </a:xfrm>
          <a:prstGeom prst="blockArc">
            <a:avLst>
              <a:gd fmla="val 10800000" name="adj1"/>
              <a:gd fmla="val 1572" name="adj2"/>
              <a:gd fmla="val 27649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085362" y="4588304"/>
            <a:ext cx="5827819" cy="7042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772163" y="2429409"/>
            <a:ext cx="6152151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8001436" y="3230011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8200505" y="3447101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 rot="-5400000">
            <a:off x="733229" y="2145291"/>
            <a:ext cx="938427" cy="1255242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F5F7FC"/>
              </a:gs>
              <a:gs pos="38000">
                <a:srgbClr val="A9BEE4"/>
              </a:gs>
              <a:gs pos="39000">
                <a:srgbClr val="A9BEE4"/>
              </a:gs>
              <a:gs pos="84000">
                <a:srgbClr val="00206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7761880" y="6846021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7768068" y="6882868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8182417" y="3432317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8199214" y="3452841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/>
          </a:p>
        </p:txBody>
      </p:sp>
      <p:sp>
        <p:nvSpPr>
          <p:cNvPr id="109" name="Google Shape;109;p1"/>
          <p:cNvSpPr/>
          <p:nvPr/>
        </p:nvSpPr>
        <p:spPr>
          <a:xfrm>
            <a:off x="4672001" y="8814115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0260488" y="15243106"/>
            <a:ext cx="10568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Actively seek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rewards </a:t>
            </a:r>
            <a:endParaRPr/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85327" y="16310325"/>
            <a:ext cx="460175" cy="56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028147" y="14154241"/>
            <a:ext cx="634987" cy="63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40428" y="12729125"/>
            <a:ext cx="433515" cy="45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10">
            <a:alphaModFix/>
          </a:blip>
          <a:srcRect b="17746" l="0" r="0" t="0"/>
          <a:stretch/>
        </p:blipFill>
        <p:spPr>
          <a:xfrm>
            <a:off x="15057770" y="14090784"/>
            <a:ext cx="687676" cy="565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93721" y="12675512"/>
            <a:ext cx="893916" cy="893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260682" y="14988194"/>
            <a:ext cx="234782" cy="32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007420" y="11948656"/>
            <a:ext cx="644604" cy="64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4327659" y="10572472"/>
            <a:ext cx="982194" cy="56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976500" y="11101461"/>
            <a:ext cx="589939" cy="58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2009085" y="12393855"/>
            <a:ext cx="563959" cy="563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"/>
          <p:cNvCxnSpPr/>
          <p:nvPr/>
        </p:nvCxnSpPr>
        <p:spPr>
          <a:xfrm>
            <a:off x="13573094" y="9707272"/>
            <a:ext cx="0" cy="390112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22" name="Google Shape;122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3864825" y="11576929"/>
            <a:ext cx="326644" cy="3266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"/>
          <p:cNvCxnSpPr/>
          <p:nvPr/>
        </p:nvCxnSpPr>
        <p:spPr>
          <a:xfrm rot="10800000">
            <a:off x="3341786" y="7337738"/>
            <a:ext cx="24483" cy="1476062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4" name="Google Shape;124;p1"/>
          <p:cNvCxnSpPr/>
          <p:nvPr/>
        </p:nvCxnSpPr>
        <p:spPr>
          <a:xfrm>
            <a:off x="1105277" y="4778416"/>
            <a:ext cx="613853" cy="351611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5" name="Google Shape;125;p1"/>
          <p:cNvCxnSpPr/>
          <p:nvPr/>
        </p:nvCxnSpPr>
        <p:spPr>
          <a:xfrm>
            <a:off x="4577756" y="4382257"/>
            <a:ext cx="0" cy="536553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6" name="Google Shape;126;p1"/>
          <p:cNvCxnSpPr/>
          <p:nvPr/>
        </p:nvCxnSpPr>
        <p:spPr>
          <a:xfrm>
            <a:off x="6514225" y="2116130"/>
            <a:ext cx="8916" cy="512636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7" name="Google Shape;127;p1"/>
          <p:cNvCxnSpPr/>
          <p:nvPr/>
        </p:nvCxnSpPr>
        <p:spPr>
          <a:xfrm flipH="1" rot="10800000">
            <a:off x="7686756" y="3066718"/>
            <a:ext cx="358436" cy="464211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8" name="Google Shape;128;p1"/>
          <p:cNvCxnSpPr/>
          <p:nvPr/>
        </p:nvCxnSpPr>
        <p:spPr>
          <a:xfrm flipH="1">
            <a:off x="3783603" y="2097471"/>
            <a:ext cx="1" cy="475192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29" name="Google Shape;129;p1"/>
          <p:cNvSpPr/>
          <p:nvPr/>
        </p:nvSpPr>
        <p:spPr>
          <a:xfrm rot="-5400000">
            <a:off x="831034" y="4921837"/>
            <a:ext cx="2841167" cy="2229302"/>
          </a:xfrm>
          <a:prstGeom prst="blockArc">
            <a:avLst>
              <a:gd fmla="val 11021683" name="adj1"/>
              <a:gd fmla="val 279515" name="adj2"/>
              <a:gd fmla="val 30511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/>
          <p:nvPr/>
        </p:nvSpPr>
        <p:spPr>
          <a:xfrm>
            <a:off x="4809718" y="8439120"/>
            <a:ext cx="9720263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5635739" y="8287764"/>
            <a:ext cx="9720263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1"/>
          <p:cNvCxnSpPr/>
          <p:nvPr/>
        </p:nvCxnSpPr>
        <p:spPr>
          <a:xfrm flipH="1">
            <a:off x="2046499" y="6399764"/>
            <a:ext cx="213456" cy="252136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33" name="Google Shape;133;p1"/>
          <p:cNvSpPr txBox="1"/>
          <p:nvPr/>
        </p:nvSpPr>
        <p:spPr>
          <a:xfrm>
            <a:off x="1830065" y="248308"/>
            <a:ext cx="5795116" cy="42396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Heights Hair and Beauty Curriculum Journey</a:t>
            </a:r>
            <a:endParaRPr/>
          </a:p>
        </p:txBody>
      </p:sp>
      <p:pic>
        <p:nvPicPr>
          <p:cNvPr id="134" name="Google Shape;134;p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993527" y="98742"/>
            <a:ext cx="1494587" cy="76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"/>
          <p:cNvSpPr txBox="1"/>
          <p:nvPr/>
        </p:nvSpPr>
        <p:spPr>
          <a:xfrm>
            <a:off x="7136778" y="8094648"/>
            <a:ext cx="1518654" cy="755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5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and Safety</a:t>
            </a:r>
            <a:endParaRPr/>
          </a:p>
        </p:txBody>
      </p:sp>
      <p:sp>
        <p:nvSpPr>
          <p:cNvPr id="136" name="Google Shape;136;p1"/>
          <p:cNvSpPr txBox="1"/>
          <p:nvPr/>
        </p:nvSpPr>
        <p:spPr>
          <a:xfrm>
            <a:off x="2046499" y="5614239"/>
            <a:ext cx="2050547" cy="755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5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Shampoo and Treat Hair</a:t>
            </a:r>
            <a:endParaRPr/>
          </a:p>
        </p:txBody>
      </p:sp>
      <p:sp>
        <p:nvSpPr>
          <p:cNvPr id="137" name="Google Shape;137;p1"/>
          <p:cNvSpPr txBox="1"/>
          <p:nvPr/>
        </p:nvSpPr>
        <p:spPr>
          <a:xfrm>
            <a:off x="2565727" y="1524995"/>
            <a:ext cx="1929827" cy="755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5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Stretch and Challenge</a:t>
            </a:r>
            <a:endParaRPr/>
          </a:p>
        </p:txBody>
      </p:sp>
      <p:sp>
        <p:nvSpPr>
          <p:cNvPr id="138" name="Google Shape;138;p1"/>
          <p:cNvSpPr txBox="1"/>
          <p:nvPr/>
        </p:nvSpPr>
        <p:spPr>
          <a:xfrm>
            <a:off x="230080" y="7334399"/>
            <a:ext cx="1489050" cy="1087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5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Blow Dry and Finish Hair</a:t>
            </a:r>
            <a:endParaRPr/>
          </a:p>
        </p:txBody>
      </p:sp>
      <p:sp>
        <p:nvSpPr>
          <p:cNvPr id="139" name="Google Shape;139;p1"/>
          <p:cNvSpPr txBox="1"/>
          <p:nvPr/>
        </p:nvSpPr>
        <p:spPr>
          <a:xfrm>
            <a:off x="5708482" y="1025095"/>
            <a:ext cx="1774645" cy="1087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5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Image Based on a Theme</a:t>
            </a:r>
            <a:endParaRPr/>
          </a:p>
        </p:txBody>
      </p:sp>
      <p:sp>
        <p:nvSpPr>
          <p:cNvPr id="140" name="Google Shape;140;p1"/>
          <p:cNvSpPr txBox="1"/>
          <p:nvPr/>
        </p:nvSpPr>
        <p:spPr>
          <a:xfrm>
            <a:off x="5513079" y="5567325"/>
            <a:ext cx="2436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Manicure</a:t>
            </a:r>
            <a:endParaRPr/>
          </a:p>
        </p:txBody>
      </p:sp>
      <p:sp>
        <p:nvSpPr>
          <p:cNvPr id="141" name="Google Shape;141;p1"/>
          <p:cNvSpPr txBox="1"/>
          <p:nvPr/>
        </p:nvSpPr>
        <p:spPr>
          <a:xfrm>
            <a:off x="2798405" y="3733248"/>
            <a:ext cx="2181979" cy="755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5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Plaiting and Twisting</a:t>
            </a:r>
            <a:endParaRPr/>
          </a:p>
        </p:txBody>
      </p:sp>
      <p:sp>
        <p:nvSpPr>
          <p:cNvPr id="142" name="Google Shape;142;p1"/>
          <p:cNvSpPr txBox="1"/>
          <p:nvPr/>
        </p:nvSpPr>
        <p:spPr>
          <a:xfrm>
            <a:off x="1131557" y="8749530"/>
            <a:ext cx="2813097" cy="755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5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 to the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5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wholesalers</a:t>
            </a:r>
            <a:endParaRPr/>
          </a:p>
        </p:txBody>
      </p:sp>
      <p:cxnSp>
        <p:nvCxnSpPr>
          <p:cNvPr id="143" name="Google Shape;143;p1"/>
          <p:cNvCxnSpPr/>
          <p:nvPr/>
        </p:nvCxnSpPr>
        <p:spPr>
          <a:xfrm rot="10800000">
            <a:off x="7976508" y="5130027"/>
            <a:ext cx="0" cy="391411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44" name="Google Shape;144;p1"/>
          <p:cNvSpPr txBox="1"/>
          <p:nvPr/>
        </p:nvSpPr>
        <p:spPr>
          <a:xfrm>
            <a:off x="5975220" y="3102008"/>
            <a:ext cx="1580261" cy="755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55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 to the wholesalers</a:t>
            </a:r>
            <a:endParaRPr/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853781" y="8813800"/>
            <a:ext cx="127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49786" y="5139388"/>
            <a:ext cx="758104" cy="107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901667" y="5825713"/>
            <a:ext cx="941057" cy="628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700813" y="6273330"/>
            <a:ext cx="127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444480" y="8858113"/>
            <a:ext cx="964871" cy="64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853781" y="8724155"/>
            <a:ext cx="127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137967" y="3657380"/>
            <a:ext cx="1030223" cy="86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3920658" y="5345183"/>
            <a:ext cx="1313699" cy="8950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"/>
          <p:cNvCxnSpPr/>
          <p:nvPr/>
        </p:nvCxnSpPr>
        <p:spPr>
          <a:xfrm rot="10800000">
            <a:off x="7424667" y="7318640"/>
            <a:ext cx="0" cy="391411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54" name="Google Shape;154;p1"/>
          <p:cNvSpPr txBox="1"/>
          <p:nvPr/>
        </p:nvSpPr>
        <p:spPr>
          <a:xfrm>
            <a:off x="6060117" y="7487694"/>
            <a:ext cx="1302440" cy="755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 and Risks</a:t>
            </a:r>
            <a:endParaRPr/>
          </a:p>
        </p:txBody>
      </p:sp>
      <p:cxnSp>
        <p:nvCxnSpPr>
          <p:cNvPr id="155" name="Google Shape;155;p1"/>
          <p:cNvCxnSpPr/>
          <p:nvPr/>
        </p:nvCxnSpPr>
        <p:spPr>
          <a:xfrm rot="10800000">
            <a:off x="6078957" y="7296459"/>
            <a:ext cx="0" cy="391411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56" name="Google Shape;156;p1"/>
          <p:cNvSpPr txBox="1"/>
          <p:nvPr/>
        </p:nvSpPr>
        <p:spPr>
          <a:xfrm>
            <a:off x="5145466" y="8831039"/>
            <a:ext cx="2064886" cy="42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Legislation</a:t>
            </a:r>
            <a:endParaRPr/>
          </a:p>
        </p:txBody>
      </p:sp>
      <p:cxnSp>
        <p:nvCxnSpPr>
          <p:cNvPr id="157" name="Google Shape;157;p1"/>
          <p:cNvCxnSpPr/>
          <p:nvPr/>
        </p:nvCxnSpPr>
        <p:spPr>
          <a:xfrm rot="10800000">
            <a:off x="5609755" y="7273419"/>
            <a:ext cx="0" cy="1361407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58" name="Google Shape;158;p1"/>
          <p:cNvSpPr txBox="1"/>
          <p:nvPr/>
        </p:nvSpPr>
        <p:spPr>
          <a:xfrm>
            <a:off x="3806978" y="6273330"/>
            <a:ext cx="2667811" cy="42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Massage Techniques</a:t>
            </a:r>
            <a:endParaRPr/>
          </a:p>
        </p:txBody>
      </p:sp>
      <p:cxnSp>
        <p:nvCxnSpPr>
          <p:cNvPr id="159" name="Google Shape;159;p1"/>
          <p:cNvCxnSpPr/>
          <p:nvPr/>
        </p:nvCxnSpPr>
        <p:spPr>
          <a:xfrm flipH="1">
            <a:off x="4032177" y="6691245"/>
            <a:ext cx="501753" cy="183315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60" name="Google Shape;160;p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803878" y="7568298"/>
            <a:ext cx="751021" cy="12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"/>
          <p:cNvSpPr txBox="1"/>
          <p:nvPr/>
        </p:nvSpPr>
        <p:spPr>
          <a:xfrm>
            <a:off x="297266" y="6295833"/>
            <a:ext cx="1239889" cy="755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Flat Brush</a:t>
            </a:r>
            <a:endParaRPr/>
          </a:p>
        </p:txBody>
      </p:sp>
      <p:cxnSp>
        <p:nvCxnSpPr>
          <p:cNvPr id="162" name="Google Shape;162;p1"/>
          <p:cNvCxnSpPr/>
          <p:nvPr/>
        </p:nvCxnSpPr>
        <p:spPr>
          <a:xfrm flipH="1" rot="10800000">
            <a:off x="917937" y="6441810"/>
            <a:ext cx="688608" cy="4166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63" name="Google Shape;163;p1"/>
          <p:cNvSpPr txBox="1"/>
          <p:nvPr/>
        </p:nvSpPr>
        <p:spPr>
          <a:xfrm>
            <a:off x="314161" y="4191870"/>
            <a:ext cx="1257946" cy="755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 Brush</a:t>
            </a:r>
            <a:endParaRPr/>
          </a:p>
        </p:txBody>
      </p:sp>
      <p:cxnSp>
        <p:nvCxnSpPr>
          <p:cNvPr id="164" name="Google Shape;164;p1"/>
          <p:cNvCxnSpPr/>
          <p:nvPr/>
        </p:nvCxnSpPr>
        <p:spPr>
          <a:xfrm flipH="1" rot="10800000">
            <a:off x="1408768" y="7102381"/>
            <a:ext cx="527156" cy="51894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65" name="Google Shape;165;p1"/>
          <p:cNvSpPr txBox="1"/>
          <p:nvPr/>
        </p:nvSpPr>
        <p:spPr>
          <a:xfrm>
            <a:off x="4753317" y="3868711"/>
            <a:ext cx="1495869" cy="755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Fishtail Plait</a:t>
            </a:r>
            <a:endParaRPr/>
          </a:p>
        </p:txBody>
      </p:sp>
      <p:sp>
        <p:nvSpPr>
          <p:cNvPr id="166" name="Google Shape;166;p1"/>
          <p:cNvSpPr txBox="1"/>
          <p:nvPr/>
        </p:nvSpPr>
        <p:spPr>
          <a:xfrm>
            <a:off x="6288135" y="4191870"/>
            <a:ext cx="1398621" cy="42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Flat Twist</a:t>
            </a:r>
            <a:endParaRPr/>
          </a:p>
        </p:txBody>
      </p:sp>
      <p:cxnSp>
        <p:nvCxnSpPr>
          <p:cNvPr id="167" name="Google Shape;167;p1"/>
          <p:cNvCxnSpPr/>
          <p:nvPr/>
        </p:nvCxnSpPr>
        <p:spPr>
          <a:xfrm>
            <a:off x="5513076" y="4266603"/>
            <a:ext cx="0" cy="536553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8" name="Google Shape;168;p1"/>
          <p:cNvCxnSpPr/>
          <p:nvPr/>
        </p:nvCxnSpPr>
        <p:spPr>
          <a:xfrm>
            <a:off x="6915071" y="4488839"/>
            <a:ext cx="0" cy="536553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69" name="Google Shape;169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104444" y="8405613"/>
            <a:ext cx="1269822" cy="141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996161" y="2902222"/>
            <a:ext cx="1269822" cy="99536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"/>
          <p:cNvSpPr txBox="1"/>
          <p:nvPr/>
        </p:nvSpPr>
        <p:spPr>
          <a:xfrm>
            <a:off x="7779357" y="1560257"/>
            <a:ext cx="1547122" cy="42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Moodboard</a:t>
            </a:r>
            <a:endParaRPr sz="215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207087" y="2042766"/>
            <a:ext cx="1151156" cy="5258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1"/>
          <p:cNvCxnSpPr/>
          <p:nvPr/>
        </p:nvCxnSpPr>
        <p:spPr>
          <a:xfrm flipH="1">
            <a:off x="8023791" y="2070980"/>
            <a:ext cx="1" cy="475192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id="174" name="Google Shape;174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853781" y="8813800"/>
            <a:ext cx="127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853781" y="8813800"/>
            <a:ext cx="127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767840" y="1184057"/>
            <a:ext cx="1003191" cy="913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"/>
          <p:cNvSpPr txBox="1"/>
          <p:nvPr/>
        </p:nvSpPr>
        <p:spPr>
          <a:xfrm>
            <a:off x="8493271" y="4898320"/>
            <a:ext cx="917128" cy="755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Gel Nails</a:t>
            </a:r>
            <a:endParaRPr/>
          </a:p>
        </p:txBody>
      </p:sp>
      <p:cxnSp>
        <p:nvCxnSpPr>
          <p:cNvPr id="178" name="Google Shape;178;p1"/>
          <p:cNvCxnSpPr/>
          <p:nvPr/>
        </p:nvCxnSpPr>
        <p:spPr>
          <a:xfrm rot="10800000">
            <a:off x="8602954" y="4778416"/>
            <a:ext cx="605384" cy="316729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2018-02-08T08:28:53Z</dcterms:created>
  <dc:creator>Lee Peachey</dc:creator>
</cp:coreProperties>
</file>