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gDcQ3z93wsN8wKL5oCd6anonGS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9"/>
    <p:restoredTop sz="94624"/>
  </p:normalViewPr>
  <p:slideViewPr>
    <p:cSldViewPr snapToGrid="0" snapToObjects="1">
      <p:cViewPr>
        <p:scale>
          <a:sx n="100" d="100"/>
          <a:sy n="100" d="100"/>
        </p:scale>
        <p:origin x="88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1" Type="http://schemas.openxmlformats.org/officeDocument/2006/relationships/customXml" Target="../customXml/item1.xml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24" Type="http://schemas.openxmlformats.org/officeDocument/2006/relationships/image" Target="../media/image22.png"/><Relationship Id="rId32" Type="http://schemas.openxmlformats.org/officeDocument/2006/relationships/image" Target="../media/image30.jp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jp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35942" y="5608"/>
            <a:ext cx="9726896" cy="17640299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27307" y="891802"/>
            <a:ext cx="9366739" cy="16250815"/>
          </a:xfrm>
          <a:prstGeom prst="rect">
            <a:avLst/>
          </a:prstGeom>
          <a:solidFill>
            <a:schemeClr val="lt1"/>
          </a:solidFill>
          <a:ln w="412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bookbuzz@booktrust.org.uk</a:t>
            </a: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 rot="-5400000">
            <a:off x="819178" y="13621271"/>
            <a:ext cx="2780712" cy="22680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2167733" y="15509497"/>
            <a:ext cx="6361359" cy="64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 rot="5400000" flipH="1">
            <a:off x="6377386" y="11378336"/>
            <a:ext cx="2880000" cy="23760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2167734" y="13352215"/>
            <a:ext cx="5841999" cy="64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 rot="-5400000">
            <a:off x="754422" y="9198576"/>
            <a:ext cx="2844580" cy="2412000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 rot="5400000" flipH="1">
            <a:off x="6374304" y="7045995"/>
            <a:ext cx="2847721" cy="23400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2114179" y="6770932"/>
            <a:ext cx="5827821" cy="673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 rot="5400000" flipH="1">
            <a:off x="6425016" y="2729178"/>
            <a:ext cx="2847721" cy="22320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2240920" y="4611942"/>
            <a:ext cx="5827819" cy="66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1418880" y="4615906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7581115" y="6620985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7768071" y="6821769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2008863" y="10727222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2195817" y="10928006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2413176" y="13062814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2600130" y="13263598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1748073" y="2417478"/>
            <a:ext cx="6152151" cy="6293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7581115" y="4284322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7769285" y="4487448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/>
          <p:nvPr/>
        </p:nvSpPr>
        <p:spPr>
          <a:xfrm rot="-5400000">
            <a:off x="992866" y="2404929"/>
            <a:ext cx="938427" cy="735967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5F7FC"/>
              </a:gs>
              <a:gs pos="38000">
                <a:srgbClr val="A9BEE4"/>
              </a:gs>
              <a:gs pos="39000">
                <a:srgbClr val="A9BEE4"/>
              </a:gs>
              <a:gs pos="84000">
                <a:srgbClr val="002060"/>
              </a:gs>
              <a:gs pos="100000">
                <a:srgbClr val="00206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2584799" y="13426972"/>
            <a:ext cx="8410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KS3</a:t>
            </a:r>
            <a:endParaRPr sz="2800" dirty="0"/>
          </a:p>
        </p:txBody>
      </p:sp>
      <p:sp>
        <p:nvSpPr>
          <p:cNvPr id="130" name="Google Shape;130;p1"/>
          <p:cNvSpPr txBox="1"/>
          <p:nvPr/>
        </p:nvSpPr>
        <p:spPr>
          <a:xfrm>
            <a:off x="2210240" y="10994100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dirty="0"/>
          </a:p>
        </p:txBody>
      </p:sp>
      <p:sp>
        <p:nvSpPr>
          <p:cNvPr id="131" name="Google Shape;131;p1"/>
          <p:cNvSpPr txBox="1"/>
          <p:nvPr/>
        </p:nvSpPr>
        <p:spPr>
          <a:xfrm>
            <a:off x="2203727" y="11030949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dirty="0"/>
          </a:p>
        </p:txBody>
      </p:sp>
      <p:sp>
        <p:nvSpPr>
          <p:cNvPr id="132" name="Google Shape;132;p1"/>
          <p:cNvSpPr txBox="1"/>
          <p:nvPr/>
        </p:nvSpPr>
        <p:spPr>
          <a:xfrm>
            <a:off x="7761880" y="6846021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133" name="Google Shape;133;p1"/>
          <p:cNvSpPr txBox="1"/>
          <p:nvPr/>
        </p:nvSpPr>
        <p:spPr>
          <a:xfrm>
            <a:off x="7779086" y="6869816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dirty="0"/>
          </a:p>
        </p:txBody>
      </p:sp>
      <p:sp>
        <p:nvSpPr>
          <p:cNvPr id="134" name="Google Shape;134;p1"/>
          <p:cNvSpPr txBox="1"/>
          <p:nvPr/>
        </p:nvSpPr>
        <p:spPr>
          <a:xfrm>
            <a:off x="7751197" y="4472664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135" name="Google Shape;135;p1"/>
          <p:cNvSpPr txBox="1"/>
          <p:nvPr/>
        </p:nvSpPr>
        <p:spPr>
          <a:xfrm>
            <a:off x="7778893" y="4507152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dirty="0"/>
          </a:p>
        </p:txBody>
      </p:sp>
      <p:sp>
        <p:nvSpPr>
          <p:cNvPr id="136" name="Google Shape;136;p1"/>
          <p:cNvSpPr/>
          <p:nvPr/>
        </p:nvSpPr>
        <p:spPr>
          <a:xfrm>
            <a:off x="4714477" y="8828483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7462615" y="15132836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7648202" y="15352947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7644661" y="15523680"/>
            <a:ext cx="8410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KS2</a:t>
            </a:r>
            <a:endParaRPr sz="1800" dirty="0"/>
          </a:p>
        </p:txBody>
      </p:sp>
      <p:pic>
        <p:nvPicPr>
          <p:cNvPr id="141" name="Google Shape;14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7104" y="17278117"/>
            <a:ext cx="291955" cy="29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48" y="17284567"/>
            <a:ext cx="291955" cy="29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5327" y="16310325"/>
            <a:ext cx="460175" cy="5663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"/>
          <p:cNvCxnSpPr>
            <a:cxnSpLocks/>
          </p:cNvCxnSpPr>
          <p:nvPr/>
        </p:nvCxnSpPr>
        <p:spPr>
          <a:xfrm>
            <a:off x="1568027" y="13321266"/>
            <a:ext cx="224219" cy="27293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6" name="Google Shape;166;p1"/>
          <p:cNvCxnSpPr>
            <a:cxnSpLocks/>
          </p:cNvCxnSpPr>
          <p:nvPr/>
        </p:nvCxnSpPr>
        <p:spPr>
          <a:xfrm flipV="1">
            <a:off x="6329237" y="11645598"/>
            <a:ext cx="0" cy="2376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7" name="Google Shape;167;p1"/>
          <p:cNvCxnSpPr>
            <a:cxnSpLocks/>
          </p:cNvCxnSpPr>
          <p:nvPr/>
        </p:nvCxnSpPr>
        <p:spPr>
          <a:xfrm flipV="1">
            <a:off x="1397553" y="11557165"/>
            <a:ext cx="199661" cy="14961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9" name="Google Shape;169;p1"/>
          <p:cNvCxnSpPr>
            <a:cxnSpLocks/>
          </p:cNvCxnSpPr>
          <p:nvPr/>
        </p:nvCxnSpPr>
        <p:spPr>
          <a:xfrm flipV="1">
            <a:off x="963684" y="11071097"/>
            <a:ext cx="294542" cy="132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1" name="Google Shape;171;p1"/>
          <p:cNvCxnSpPr>
            <a:cxnSpLocks/>
          </p:cNvCxnSpPr>
          <p:nvPr/>
        </p:nvCxnSpPr>
        <p:spPr>
          <a:xfrm flipH="1" flipV="1">
            <a:off x="1521204" y="10093086"/>
            <a:ext cx="282349" cy="6318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6" name="Google Shape;176;p1"/>
          <p:cNvCxnSpPr>
            <a:cxnSpLocks/>
          </p:cNvCxnSpPr>
          <p:nvPr/>
        </p:nvCxnSpPr>
        <p:spPr>
          <a:xfrm>
            <a:off x="801986" y="10498371"/>
            <a:ext cx="323395" cy="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8" name="Google Shape;178;p1"/>
          <p:cNvCxnSpPr>
            <a:cxnSpLocks/>
          </p:cNvCxnSpPr>
          <p:nvPr/>
        </p:nvCxnSpPr>
        <p:spPr>
          <a:xfrm flipH="1">
            <a:off x="6194077" y="6603031"/>
            <a:ext cx="800" cy="29355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9" name="Google Shape;179;p1"/>
          <p:cNvCxnSpPr>
            <a:cxnSpLocks/>
          </p:cNvCxnSpPr>
          <p:nvPr/>
        </p:nvCxnSpPr>
        <p:spPr>
          <a:xfrm flipH="1" flipV="1">
            <a:off x="7124385" y="7312167"/>
            <a:ext cx="3424" cy="27932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3" name="Google Shape;183;p1"/>
          <p:cNvCxnSpPr>
            <a:cxnSpLocks/>
          </p:cNvCxnSpPr>
          <p:nvPr/>
        </p:nvCxnSpPr>
        <p:spPr>
          <a:xfrm>
            <a:off x="8120934" y="3698370"/>
            <a:ext cx="368343" cy="786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85" name="Google Shape;18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47980" y="15986630"/>
            <a:ext cx="684285" cy="6842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"/>
          <p:cNvCxnSpPr>
            <a:cxnSpLocks/>
          </p:cNvCxnSpPr>
          <p:nvPr/>
        </p:nvCxnSpPr>
        <p:spPr>
          <a:xfrm>
            <a:off x="7490185" y="6582699"/>
            <a:ext cx="0" cy="31388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95" name="Google Shape;195;p1"/>
          <p:cNvCxnSpPr>
            <a:cxnSpLocks/>
          </p:cNvCxnSpPr>
          <p:nvPr/>
        </p:nvCxnSpPr>
        <p:spPr>
          <a:xfrm flipH="1">
            <a:off x="8594241" y="2850881"/>
            <a:ext cx="197642" cy="19737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10" name="Google Shape;210;p1"/>
          <p:cNvSpPr/>
          <p:nvPr/>
        </p:nvSpPr>
        <p:spPr>
          <a:xfrm>
            <a:off x="2065721" y="8986242"/>
            <a:ext cx="5825104" cy="64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"/>
          <p:cNvSpPr/>
          <p:nvPr/>
        </p:nvSpPr>
        <p:spPr>
          <a:xfrm rot="-5400000">
            <a:off x="831034" y="4921837"/>
            <a:ext cx="2841167" cy="2229302"/>
          </a:xfrm>
          <a:prstGeom prst="blockArc">
            <a:avLst>
              <a:gd name="adj1" fmla="val 11021683"/>
              <a:gd name="adj2" fmla="val 279515"/>
              <a:gd name="adj3" fmla="val 30511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"/>
          <p:cNvSpPr/>
          <p:nvPr/>
        </p:nvSpPr>
        <p:spPr>
          <a:xfrm>
            <a:off x="4809718" y="8439120"/>
            <a:ext cx="9720263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1"/>
          <p:cNvCxnSpPr>
            <a:cxnSpLocks/>
          </p:cNvCxnSpPr>
          <p:nvPr/>
        </p:nvCxnSpPr>
        <p:spPr>
          <a:xfrm flipV="1">
            <a:off x="7462615" y="11645600"/>
            <a:ext cx="0" cy="23761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15" name="Google Shape;215;p1"/>
          <p:cNvSpPr/>
          <p:nvPr/>
        </p:nvSpPr>
        <p:spPr>
          <a:xfrm>
            <a:off x="5635739" y="8287764"/>
            <a:ext cx="9720263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p1"/>
          <p:cNvCxnSpPr>
            <a:cxnSpLocks/>
          </p:cNvCxnSpPr>
          <p:nvPr/>
        </p:nvCxnSpPr>
        <p:spPr>
          <a:xfrm flipV="1">
            <a:off x="4942567" y="11646276"/>
            <a:ext cx="0" cy="23694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7" name="Google Shape;217;p1"/>
          <p:cNvCxnSpPr>
            <a:cxnSpLocks/>
          </p:cNvCxnSpPr>
          <p:nvPr/>
        </p:nvCxnSpPr>
        <p:spPr>
          <a:xfrm>
            <a:off x="8030639" y="8166008"/>
            <a:ext cx="420538" cy="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18" name="Google Shape;218;p1"/>
          <p:cNvSpPr txBox="1"/>
          <p:nvPr/>
        </p:nvSpPr>
        <p:spPr>
          <a:xfrm>
            <a:off x="2196952" y="1746933"/>
            <a:ext cx="9977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Personalised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Revision </a:t>
            </a:r>
            <a:endParaRPr dirty="0"/>
          </a:p>
        </p:txBody>
      </p:sp>
      <p:cxnSp>
        <p:nvCxnSpPr>
          <p:cNvPr id="219" name="Google Shape;219;p1"/>
          <p:cNvCxnSpPr>
            <a:cxnSpLocks/>
            <a:stCxn id="294" idx="1"/>
          </p:cNvCxnSpPr>
          <p:nvPr/>
        </p:nvCxnSpPr>
        <p:spPr>
          <a:xfrm flipH="1">
            <a:off x="1668873" y="10655577"/>
            <a:ext cx="185480" cy="24162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0" name="Google Shape;220;p1"/>
          <p:cNvCxnSpPr>
            <a:cxnSpLocks/>
          </p:cNvCxnSpPr>
          <p:nvPr/>
        </p:nvCxnSpPr>
        <p:spPr>
          <a:xfrm flipV="1">
            <a:off x="2977480" y="9469429"/>
            <a:ext cx="0" cy="19872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1" name="Google Shape;221;p1"/>
          <p:cNvCxnSpPr>
            <a:cxnSpLocks/>
          </p:cNvCxnSpPr>
          <p:nvPr/>
        </p:nvCxnSpPr>
        <p:spPr>
          <a:xfrm flipH="1">
            <a:off x="1739605" y="5937426"/>
            <a:ext cx="317647" cy="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22" name="Google Shape;222;p1"/>
          <p:cNvSpPr txBox="1"/>
          <p:nvPr/>
        </p:nvSpPr>
        <p:spPr>
          <a:xfrm>
            <a:off x="3987930" y="1746933"/>
            <a:ext cx="62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Mock exams</a:t>
            </a:r>
            <a:endParaRPr dirty="0"/>
          </a:p>
        </p:txBody>
      </p:sp>
      <p:cxnSp>
        <p:nvCxnSpPr>
          <p:cNvPr id="238" name="Google Shape;238;p1"/>
          <p:cNvCxnSpPr>
            <a:cxnSpLocks/>
          </p:cNvCxnSpPr>
          <p:nvPr/>
        </p:nvCxnSpPr>
        <p:spPr>
          <a:xfrm>
            <a:off x="7225716" y="10994100"/>
            <a:ext cx="0" cy="28395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1" name="Google Shape;241;p1"/>
          <p:cNvSpPr txBox="1"/>
          <p:nvPr/>
        </p:nvSpPr>
        <p:spPr>
          <a:xfrm>
            <a:off x="2259955" y="248308"/>
            <a:ext cx="5365225" cy="42396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Heights GCSE </a:t>
            </a:r>
            <a:r>
              <a:rPr lang="en-US" sz="215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r>
              <a:rPr lang="en-US" sz="215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Curriculum Journey</a:t>
            </a:r>
            <a:endParaRPr dirty="0"/>
          </a:p>
        </p:txBody>
      </p:sp>
      <p:pic>
        <p:nvPicPr>
          <p:cNvPr id="242" name="Google Shape;24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93527" y="98742"/>
            <a:ext cx="1494587" cy="76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57289" y="12439365"/>
            <a:ext cx="344193" cy="41303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"/>
          <p:cNvSpPr txBox="1"/>
          <p:nvPr/>
        </p:nvSpPr>
        <p:spPr>
          <a:xfrm>
            <a:off x="6267469" y="12803208"/>
            <a:ext cx="818816" cy="28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Xmas trip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1" name="Google Shape;271;p1"/>
          <p:cNvCxnSpPr>
            <a:cxnSpLocks/>
          </p:cNvCxnSpPr>
          <p:nvPr/>
        </p:nvCxnSpPr>
        <p:spPr>
          <a:xfrm flipV="1">
            <a:off x="3517513" y="11645588"/>
            <a:ext cx="0" cy="25032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6" name="Google Shape;276;p1"/>
          <p:cNvSpPr txBox="1"/>
          <p:nvPr/>
        </p:nvSpPr>
        <p:spPr>
          <a:xfrm>
            <a:off x="1290978" y="12699780"/>
            <a:ext cx="8080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Big Bang Fair at School</a:t>
            </a:r>
            <a:endParaRPr dirty="0"/>
          </a:p>
        </p:txBody>
      </p:sp>
      <p:sp>
        <p:nvSpPr>
          <p:cNvPr id="293" name="Google Shape;293;p1"/>
          <p:cNvSpPr txBox="1"/>
          <p:nvPr/>
        </p:nvSpPr>
        <p:spPr>
          <a:xfrm>
            <a:off x="735879" y="11699115"/>
            <a:ext cx="117452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value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"/>
          <p:cNvSpPr txBox="1"/>
          <p:nvPr/>
        </p:nvSpPr>
        <p:spPr>
          <a:xfrm>
            <a:off x="1854353" y="10517077"/>
            <a:ext cx="11745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Rounding</a:t>
            </a:r>
            <a:endParaRPr dirty="0"/>
          </a:p>
        </p:txBody>
      </p:sp>
      <p:sp>
        <p:nvSpPr>
          <p:cNvPr id="295" name="Google Shape;295;p1"/>
          <p:cNvSpPr txBox="1"/>
          <p:nvPr/>
        </p:nvSpPr>
        <p:spPr>
          <a:xfrm>
            <a:off x="-2568" y="10877299"/>
            <a:ext cx="117452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Operations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"/>
          <p:cNvSpPr txBox="1"/>
          <p:nvPr/>
        </p:nvSpPr>
        <p:spPr>
          <a:xfrm>
            <a:off x="41855" y="9894882"/>
            <a:ext cx="10391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Squares, cubes and roots</a:t>
            </a:r>
            <a:endParaRPr dirty="0"/>
          </a:p>
        </p:txBody>
      </p:sp>
      <p:cxnSp>
        <p:nvCxnSpPr>
          <p:cNvPr id="299" name="Google Shape;299;p1"/>
          <p:cNvCxnSpPr>
            <a:cxnSpLocks/>
          </p:cNvCxnSpPr>
          <p:nvPr/>
        </p:nvCxnSpPr>
        <p:spPr>
          <a:xfrm>
            <a:off x="903245" y="9706625"/>
            <a:ext cx="245092" cy="15163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0" name="Google Shape;300;p1"/>
          <p:cNvSpPr txBox="1"/>
          <p:nvPr/>
        </p:nvSpPr>
        <p:spPr>
          <a:xfrm>
            <a:off x="1767087" y="10091901"/>
            <a:ext cx="129059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&amp; Negative integers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p1"/>
          <p:cNvCxnSpPr>
            <a:cxnSpLocks/>
          </p:cNvCxnSpPr>
          <p:nvPr/>
        </p:nvCxnSpPr>
        <p:spPr>
          <a:xfrm>
            <a:off x="2802527" y="8792226"/>
            <a:ext cx="0" cy="32637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3" name="Google Shape;303;p1"/>
          <p:cNvCxnSpPr>
            <a:cxnSpLocks/>
          </p:cNvCxnSpPr>
          <p:nvPr/>
        </p:nvCxnSpPr>
        <p:spPr>
          <a:xfrm flipV="1">
            <a:off x="3589776" y="9469429"/>
            <a:ext cx="4217" cy="41734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5" name="Google Shape;305;p1"/>
          <p:cNvCxnSpPr>
            <a:cxnSpLocks/>
          </p:cNvCxnSpPr>
          <p:nvPr/>
        </p:nvCxnSpPr>
        <p:spPr>
          <a:xfrm>
            <a:off x="4127185" y="8816124"/>
            <a:ext cx="0" cy="30247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7" name="Google Shape;307;p1"/>
          <p:cNvCxnSpPr>
            <a:cxnSpLocks/>
          </p:cNvCxnSpPr>
          <p:nvPr/>
        </p:nvCxnSpPr>
        <p:spPr>
          <a:xfrm rot="10800000">
            <a:off x="4336178" y="9469429"/>
            <a:ext cx="0" cy="2891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9" name="Google Shape;309;p1"/>
          <p:cNvCxnSpPr>
            <a:cxnSpLocks/>
          </p:cNvCxnSpPr>
          <p:nvPr/>
        </p:nvCxnSpPr>
        <p:spPr>
          <a:xfrm>
            <a:off x="4841131" y="8774930"/>
            <a:ext cx="0" cy="34367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1" name="Google Shape;311;p1"/>
          <p:cNvCxnSpPr>
            <a:cxnSpLocks/>
          </p:cNvCxnSpPr>
          <p:nvPr/>
        </p:nvCxnSpPr>
        <p:spPr>
          <a:xfrm rot="10800000">
            <a:off x="5105584" y="9469429"/>
            <a:ext cx="0" cy="2891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3" name="Google Shape;313;p1"/>
          <p:cNvCxnSpPr>
            <a:cxnSpLocks/>
          </p:cNvCxnSpPr>
          <p:nvPr/>
        </p:nvCxnSpPr>
        <p:spPr>
          <a:xfrm>
            <a:off x="5614460" y="8726053"/>
            <a:ext cx="0" cy="39254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5" name="Google Shape;315;p1"/>
          <p:cNvCxnSpPr>
            <a:cxnSpLocks/>
          </p:cNvCxnSpPr>
          <p:nvPr/>
        </p:nvCxnSpPr>
        <p:spPr>
          <a:xfrm flipH="1" flipV="1">
            <a:off x="8477585" y="9200696"/>
            <a:ext cx="182201" cy="22049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8" name="Google Shape;318;p1"/>
          <p:cNvCxnSpPr>
            <a:cxnSpLocks/>
          </p:cNvCxnSpPr>
          <p:nvPr/>
        </p:nvCxnSpPr>
        <p:spPr>
          <a:xfrm flipH="1" flipV="1">
            <a:off x="8791883" y="8499770"/>
            <a:ext cx="264563" cy="6560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9" name="Google Shape;319;p1"/>
          <p:cNvSpPr txBox="1"/>
          <p:nvPr/>
        </p:nvSpPr>
        <p:spPr>
          <a:xfrm>
            <a:off x="8763278" y="8624390"/>
            <a:ext cx="8080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Big Bang Fair at School</a:t>
            </a:r>
            <a:endParaRPr dirty="0"/>
          </a:p>
        </p:txBody>
      </p:sp>
      <p:sp>
        <p:nvSpPr>
          <p:cNvPr id="321" name="Google Shape;321;p1"/>
          <p:cNvSpPr txBox="1"/>
          <p:nvPr/>
        </p:nvSpPr>
        <p:spPr>
          <a:xfrm>
            <a:off x="1692702" y="9797708"/>
            <a:ext cx="818816" cy="28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Xmas trip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2" name="Google Shape;322;p1"/>
          <p:cNvCxnSpPr>
            <a:cxnSpLocks/>
          </p:cNvCxnSpPr>
          <p:nvPr/>
        </p:nvCxnSpPr>
        <p:spPr>
          <a:xfrm flipH="1" flipV="1">
            <a:off x="1760773" y="9627156"/>
            <a:ext cx="224002" cy="17612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23" name="Google Shape;32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71700" y="9643993"/>
            <a:ext cx="401707" cy="482048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"/>
          <p:cNvSpPr txBox="1"/>
          <p:nvPr/>
        </p:nvSpPr>
        <p:spPr>
          <a:xfrm>
            <a:off x="7248321" y="6339844"/>
            <a:ext cx="97428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value</a:t>
            </a:r>
            <a:endParaRPr dirty="0"/>
          </a:p>
        </p:txBody>
      </p:sp>
      <p:pic>
        <p:nvPicPr>
          <p:cNvPr id="338" name="Google Shape;33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9929" y="3219354"/>
            <a:ext cx="411816" cy="41181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"/>
          <p:cNvSpPr txBox="1"/>
          <p:nvPr/>
        </p:nvSpPr>
        <p:spPr>
          <a:xfrm>
            <a:off x="1668871" y="3272617"/>
            <a:ext cx="99772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GCSE Exams</a:t>
            </a:r>
            <a:endParaRPr dirty="0"/>
          </a:p>
        </p:txBody>
      </p:sp>
      <p:sp>
        <p:nvSpPr>
          <p:cNvPr id="340" name="Google Shape;340;p1"/>
          <p:cNvSpPr txBox="1"/>
          <p:nvPr/>
        </p:nvSpPr>
        <p:spPr>
          <a:xfrm>
            <a:off x="8534567" y="2520847"/>
            <a:ext cx="106057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Construction, Loci &amp; Bearings</a:t>
            </a:r>
            <a:endParaRPr dirty="0"/>
          </a:p>
        </p:txBody>
      </p:sp>
      <p:sp>
        <p:nvSpPr>
          <p:cNvPr id="344" name="Google Shape;344;p1"/>
          <p:cNvSpPr txBox="1"/>
          <p:nvPr/>
        </p:nvSpPr>
        <p:spPr>
          <a:xfrm>
            <a:off x="2959842" y="3203578"/>
            <a:ext cx="126320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 technique practice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"/>
          <p:cNvSpPr txBox="1"/>
          <p:nvPr/>
        </p:nvSpPr>
        <p:spPr>
          <a:xfrm>
            <a:off x="3020666" y="1746933"/>
            <a:ext cx="9977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revision </a:t>
            </a:r>
            <a:endParaRPr dirty="0"/>
          </a:p>
        </p:txBody>
      </p:sp>
      <p:cxnSp>
        <p:nvCxnSpPr>
          <p:cNvPr id="350" name="Google Shape;350;p1"/>
          <p:cNvCxnSpPr>
            <a:cxnSpLocks/>
          </p:cNvCxnSpPr>
          <p:nvPr/>
        </p:nvCxnSpPr>
        <p:spPr>
          <a:xfrm>
            <a:off x="6970955" y="6552233"/>
            <a:ext cx="0" cy="34435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3" name="Google Shape;353;p1"/>
          <p:cNvCxnSpPr/>
          <p:nvPr/>
        </p:nvCxnSpPr>
        <p:spPr>
          <a:xfrm rot="10800000">
            <a:off x="6413185" y="7311519"/>
            <a:ext cx="0" cy="39141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7" name="Google Shape;357;p1"/>
          <p:cNvCxnSpPr>
            <a:cxnSpLocks/>
          </p:cNvCxnSpPr>
          <p:nvPr/>
        </p:nvCxnSpPr>
        <p:spPr>
          <a:xfrm flipH="1" flipV="1">
            <a:off x="5747629" y="7324220"/>
            <a:ext cx="315" cy="26726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9" name="Google Shape;359;p1"/>
          <p:cNvCxnSpPr>
            <a:cxnSpLocks/>
          </p:cNvCxnSpPr>
          <p:nvPr/>
        </p:nvCxnSpPr>
        <p:spPr>
          <a:xfrm>
            <a:off x="5297140" y="6684388"/>
            <a:ext cx="0" cy="21219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62" name="Google Shape;362;p1"/>
          <p:cNvCxnSpPr>
            <a:cxnSpLocks/>
          </p:cNvCxnSpPr>
          <p:nvPr/>
        </p:nvCxnSpPr>
        <p:spPr>
          <a:xfrm flipH="1" flipV="1">
            <a:off x="4912432" y="7324866"/>
            <a:ext cx="4047" cy="22272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64" name="Google Shape;364;p1"/>
          <p:cNvCxnSpPr>
            <a:cxnSpLocks/>
          </p:cNvCxnSpPr>
          <p:nvPr/>
        </p:nvCxnSpPr>
        <p:spPr>
          <a:xfrm flipH="1">
            <a:off x="4321253" y="6775350"/>
            <a:ext cx="4170" cy="12123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66" name="Google Shape;366;p1"/>
          <p:cNvCxnSpPr>
            <a:cxnSpLocks/>
          </p:cNvCxnSpPr>
          <p:nvPr/>
        </p:nvCxnSpPr>
        <p:spPr>
          <a:xfrm flipV="1">
            <a:off x="3718632" y="7334560"/>
            <a:ext cx="0" cy="25692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67" name="Google Shape;367;p1"/>
          <p:cNvCxnSpPr>
            <a:cxnSpLocks/>
          </p:cNvCxnSpPr>
          <p:nvPr/>
        </p:nvCxnSpPr>
        <p:spPr>
          <a:xfrm>
            <a:off x="3235568" y="6691906"/>
            <a:ext cx="9890" cy="20468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68" name="Google Shape;368;p1"/>
          <p:cNvCxnSpPr>
            <a:cxnSpLocks/>
          </p:cNvCxnSpPr>
          <p:nvPr/>
        </p:nvCxnSpPr>
        <p:spPr>
          <a:xfrm flipV="1">
            <a:off x="2679313" y="7312168"/>
            <a:ext cx="0" cy="27931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1" name="Google Shape;371;p1"/>
          <p:cNvCxnSpPr>
            <a:cxnSpLocks/>
          </p:cNvCxnSpPr>
          <p:nvPr/>
        </p:nvCxnSpPr>
        <p:spPr>
          <a:xfrm>
            <a:off x="2457415" y="6684388"/>
            <a:ext cx="1" cy="21219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74" name="Google Shape;37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1799" y="6199154"/>
            <a:ext cx="337999" cy="405598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"/>
          <p:cNvSpPr txBox="1"/>
          <p:nvPr/>
        </p:nvSpPr>
        <p:spPr>
          <a:xfrm>
            <a:off x="2235856" y="6191825"/>
            <a:ext cx="59252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Xmas trip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6" name="Google Shape;376;p1"/>
          <p:cNvCxnSpPr>
            <a:cxnSpLocks/>
          </p:cNvCxnSpPr>
          <p:nvPr/>
        </p:nvCxnSpPr>
        <p:spPr>
          <a:xfrm flipV="1">
            <a:off x="1814725" y="7275351"/>
            <a:ext cx="145602" cy="26123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80" name="Google Shape;380;p1"/>
          <p:cNvCxnSpPr/>
          <p:nvPr/>
        </p:nvCxnSpPr>
        <p:spPr>
          <a:xfrm rot="10800000" flipH="1">
            <a:off x="1210951" y="6984520"/>
            <a:ext cx="340877" cy="17125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83" name="Google Shape;383;p1"/>
          <p:cNvCxnSpPr>
            <a:cxnSpLocks/>
          </p:cNvCxnSpPr>
          <p:nvPr/>
        </p:nvCxnSpPr>
        <p:spPr>
          <a:xfrm>
            <a:off x="1022103" y="6464261"/>
            <a:ext cx="290599" cy="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87" name="Google Shape;387;p1"/>
          <p:cNvCxnSpPr>
            <a:cxnSpLocks/>
          </p:cNvCxnSpPr>
          <p:nvPr/>
        </p:nvCxnSpPr>
        <p:spPr>
          <a:xfrm>
            <a:off x="951621" y="5647153"/>
            <a:ext cx="264645" cy="5575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91" name="Google Shape;391;p1"/>
          <p:cNvCxnSpPr>
            <a:cxnSpLocks/>
          </p:cNvCxnSpPr>
          <p:nvPr/>
        </p:nvCxnSpPr>
        <p:spPr>
          <a:xfrm flipH="1" flipV="1">
            <a:off x="1839418" y="5385670"/>
            <a:ext cx="274761" cy="14228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96" name="Google Shape;396;p1"/>
          <p:cNvSpPr txBox="1"/>
          <p:nvPr/>
        </p:nvSpPr>
        <p:spPr>
          <a:xfrm>
            <a:off x="2958392" y="7584472"/>
            <a:ext cx="11438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 &amp; Autumn  Mock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4282" y="7651180"/>
            <a:ext cx="352569" cy="3525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1"/>
          <p:cNvCxnSpPr/>
          <p:nvPr/>
        </p:nvCxnSpPr>
        <p:spPr>
          <a:xfrm>
            <a:off x="4913301" y="4416877"/>
            <a:ext cx="0" cy="30013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03" name="Google Shape;403;p1"/>
          <p:cNvCxnSpPr>
            <a:cxnSpLocks/>
          </p:cNvCxnSpPr>
          <p:nvPr/>
        </p:nvCxnSpPr>
        <p:spPr>
          <a:xfrm flipV="1">
            <a:off x="6480995" y="5143897"/>
            <a:ext cx="0" cy="25114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05" name="Google Shape;405;p1"/>
          <p:cNvCxnSpPr/>
          <p:nvPr/>
        </p:nvCxnSpPr>
        <p:spPr>
          <a:xfrm>
            <a:off x="5961265" y="4401352"/>
            <a:ext cx="0" cy="30013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15" name="Google Shape;415;p1"/>
          <p:cNvCxnSpPr>
            <a:cxnSpLocks/>
          </p:cNvCxnSpPr>
          <p:nvPr/>
        </p:nvCxnSpPr>
        <p:spPr>
          <a:xfrm>
            <a:off x="6740356" y="4507200"/>
            <a:ext cx="1" cy="20879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16" name="Google Shape;416;p1"/>
          <p:cNvSpPr txBox="1"/>
          <p:nvPr/>
        </p:nvSpPr>
        <p:spPr>
          <a:xfrm>
            <a:off x="6426746" y="3878514"/>
            <a:ext cx="8080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Big Bang Fair at School</a:t>
            </a:r>
            <a:endParaRPr dirty="0"/>
          </a:p>
        </p:txBody>
      </p:sp>
      <p:cxnSp>
        <p:nvCxnSpPr>
          <p:cNvPr id="418" name="Google Shape;418;p1"/>
          <p:cNvCxnSpPr>
            <a:cxnSpLocks/>
          </p:cNvCxnSpPr>
          <p:nvPr/>
        </p:nvCxnSpPr>
        <p:spPr>
          <a:xfrm flipV="1">
            <a:off x="5059512" y="5161628"/>
            <a:ext cx="0" cy="23262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19" name="Google Shape;419;p1"/>
          <p:cNvCxnSpPr/>
          <p:nvPr/>
        </p:nvCxnSpPr>
        <p:spPr>
          <a:xfrm>
            <a:off x="3382991" y="4403195"/>
            <a:ext cx="0" cy="30013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20" name="Google Shape;420;p1"/>
          <p:cNvCxnSpPr>
            <a:cxnSpLocks/>
          </p:cNvCxnSpPr>
          <p:nvPr/>
        </p:nvCxnSpPr>
        <p:spPr>
          <a:xfrm flipV="1">
            <a:off x="3558197" y="5137489"/>
            <a:ext cx="0" cy="30616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21" name="Google Shape;421;p1"/>
          <p:cNvCxnSpPr>
            <a:cxnSpLocks/>
          </p:cNvCxnSpPr>
          <p:nvPr/>
        </p:nvCxnSpPr>
        <p:spPr>
          <a:xfrm>
            <a:off x="2427403" y="4530429"/>
            <a:ext cx="0" cy="18658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36" name="Google Shape;436;p1"/>
          <p:cNvCxnSpPr>
            <a:cxnSpLocks/>
          </p:cNvCxnSpPr>
          <p:nvPr/>
        </p:nvCxnSpPr>
        <p:spPr>
          <a:xfrm>
            <a:off x="6217754" y="2240723"/>
            <a:ext cx="1" cy="29539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38" name="Google Shape;438;p1"/>
          <p:cNvCxnSpPr>
            <a:cxnSpLocks/>
          </p:cNvCxnSpPr>
          <p:nvPr/>
        </p:nvCxnSpPr>
        <p:spPr>
          <a:xfrm flipV="1">
            <a:off x="7751197" y="2938707"/>
            <a:ext cx="0" cy="20368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7BC5204-E531-7747-A2E5-F35929971A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697" y="10559991"/>
            <a:ext cx="437398" cy="2884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EC5E8C-34EA-E041-920C-26B0DC47C6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249" y="11393225"/>
            <a:ext cx="364460" cy="359727"/>
          </a:xfrm>
          <a:prstGeom prst="rect">
            <a:avLst/>
          </a:prstGeom>
        </p:spPr>
      </p:pic>
      <p:sp>
        <p:nvSpPr>
          <p:cNvPr id="331" name="Google Shape;297;p1">
            <a:extLst>
              <a:ext uri="{FF2B5EF4-FFF2-40B4-BE49-F238E27FC236}">
                <a16:creationId xmlns:a16="http://schemas.microsoft.com/office/drawing/2014/main" id="{C50D52DE-12A4-8749-BEE9-E881FC958B62}"/>
              </a:ext>
            </a:extLst>
          </p:cNvPr>
          <p:cNvSpPr txBox="1"/>
          <p:nvPr/>
        </p:nvSpPr>
        <p:spPr>
          <a:xfrm>
            <a:off x="166804" y="9466399"/>
            <a:ext cx="117452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Decimals</a:t>
            </a:r>
            <a:endParaRPr dirty="0"/>
          </a:p>
        </p:txBody>
      </p:sp>
      <p:cxnSp>
        <p:nvCxnSpPr>
          <p:cNvPr id="332" name="Google Shape;176;p1">
            <a:extLst>
              <a:ext uri="{FF2B5EF4-FFF2-40B4-BE49-F238E27FC236}">
                <a16:creationId xmlns:a16="http://schemas.microsoft.com/office/drawing/2014/main" id="{4155D832-257A-FA49-9109-FC029D420888}"/>
              </a:ext>
            </a:extLst>
          </p:cNvPr>
          <p:cNvCxnSpPr>
            <a:cxnSpLocks/>
          </p:cNvCxnSpPr>
          <p:nvPr/>
        </p:nvCxnSpPr>
        <p:spPr>
          <a:xfrm>
            <a:off x="1192724" y="9049076"/>
            <a:ext cx="328480" cy="26008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36" name="Google Shape;297;p1">
            <a:extLst>
              <a:ext uri="{FF2B5EF4-FFF2-40B4-BE49-F238E27FC236}">
                <a16:creationId xmlns:a16="http://schemas.microsoft.com/office/drawing/2014/main" id="{5F11433F-1420-2A4F-B69A-A896DC13E743}"/>
              </a:ext>
            </a:extLst>
          </p:cNvPr>
          <p:cNvSpPr txBox="1"/>
          <p:nvPr/>
        </p:nvSpPr>
        <p:spPr>
          <a:xfrm>
            <a:off x="476391" y="8560422"/>
            <a:ext cx="83411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Multiples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&amp; Factors</a:t>
            </a:r>
            <a:endParaRPr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23888B3-66F3-EC46-8CED-188795D546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696" y="8986909"/>
            <a:ext cx="482520" cy="482520"/>
          </a:xfrm>
          <a:prstGeom prst="rect">
            <a:avLst/>
          </a:prstGeom>
        </p:spPr>
      </p:pic>
      <p:cxnSp>
        <p:nvCxnSpPr>
          <p:cNvPr id="349" name="Google Shape;301;p1">
            <a:extLst>
              <a:ext uri="{FF2B5EF4-FFF2-40B4-BE49-F238E27FC236}">
                <a16:creationId xmlns:a16="http://schemas.microsoft.com/office/drawing/2014/main" id="{BE7B0EE1-E849-EE45-8A50-9BC8A1B13543}"/>
              </a:ext>
            </a:extLst>
          </p:cNvPr>
          <p:cNvCxnSpPr>
            <a:cxnSpLocks/>
          </p:cNvCxnSpPr>
          <p:nvPr/>
        </p:nvCxnSpPr>
        <p:spPr>
          <a:xfrm>
            <a:off x="1748073" y="8824073"/>
            <a:ext cx="120740" cy="29219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51" name="Google Shape;297;p1">
            <a:extLst>
              <a:ext uri="{FF2B5EF4-FFF2-40B4-BE49-F238E27FC236}">
                <a16:creationId xmlns:a16="http://schemas.microsoft.com/office/drawing/2014/main" id="{79C3E398-DF08-1947-AFDA-1656FA27F6B9}"/>
              </a:ext>
            </a:extLst>
          </p:cNvPr>
          <p:cNvSpPr txBox="1"/>
          <p:nvPr/>
        </p:nvSpPr>
        <p:spPr>
          <a:xfrm>
            <a:off x="1266463" y="8372599"/>
            <a:ext cx="83411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Prime Numbers</a:t>
            </a:r>
            <a:endParaRPr dirty="0"/>
          </a:p>
        </p:txBody>
      </p:sp>
      <p:cxnSp>
        <p:nvCxnSpPr>
          <p:cNvPr id="355" name="Google Shape;301;p1">
            <a:extLst>
              <a:ext uri="{FF2B5EF4-FFF2-40B4-BE49-F238E27FC236}">
                <a16:creationId xmlns:a16="http://schemas.microsoft.com/office/drawing/2014/main" id="{6C8BE10F-D44D-0546-82AC-897B6B040BEC}"/>
              </a:ext>
            </a:extLst>
          </p:cNvPr>
          <p:cNvCxnSpPr>
            <a:cxnSpLocks/>
          </p:cNvCxnSpPr>
          <p:nvPr/>
        </p:nvCxnSpPr>
        <p:spPr>
          <a:xfrm>
            <a:off x="2231233" y="8582501"/>
            <a:ext cx="108641" cy="50342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63" name="Google Shape;297;p1">
            <a:extLst>
              <a:ext uri="{FF2B5EF4-FFF2-40B4-BE49-F238E27FC236}">
                <a16:creationId xmlns:a16="http://schemas.microsoft.com/office/drawing/2014/main" id="{665A0C3A-77C1-0540-A508-E4BEF5040C8B}"/>
              </a:ext>
            </a:extLst>
          </p:cNvPr>
          <p:cNvSpPr txBox="1"/>
          <p:nvPr/>
        </p:nvSpPr>
        <p:spPr>
          <a:xfrm>
            <a:off x="2212001" y="8080010"/>
            <a:ext cx="83411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12/24 Clock</a:t>
            </a:r>
            <a:endParaRPr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A094514-8F8B-B448-AB94-455F557F7BF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197" t="20949" r="21941" b="27967"/>
          <a:stretch/>
        </p:blipFill>
        <p:spPr>
          <a:xfrm>
            <a:off x="1899737" y="8173076"/>
            <a:ext cx="382646" cy="376828"/>
          </a:xfrm>
          <a:prstGeom prst="rect">
            <a:avLst/>
          </a:prstGeom>
        </p:spPr>
      </p:pic>
      <p:sp>
        <p:nvSpPr>
          <p:cNvPr id="378" name="Google Shape;297;p1">
            <a:extLst>
              <a:ext uri="{FF2B5EF4-FFF2-40B4-BE49-F238E27FC236}">
                <a16:creationId xmlns:a16="http://schemas.microsoft.com/office/drawing/2014/main" id="{DB11EB65-C6C8-3E4B-A1E0-C131A9CBFFF2}"/>
              </a:ext>
            </a:extLst>
          </p:cNvPr>
          <p:cNvSpPr txBox="1"/>
          <p:nvPr/>
        </p:nvSpPr>
        <p:spPr>
          <a:xfrm>
            <a:off x="2294721" y="8513325"/>
            <a:ext cx="117452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Measurements</a:t>
            </a:r>
            <a:endParaRPr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A7C7336-096B-BB4B-A9DC-D0CAB905A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403922">
            <a:off x="-830759" y="7935400"/>
            <a:ext cx="418204" cy="418204"/>
          </a:xfrm>
          <a:prstGeom prst="rect">
            <a:avLst/>
          </a:prstGeom>
        </p:spPr>
      </p:pic>
      <p:sp>
        <p:nvSpPr>
          <p:cNvPr id="379" name="Google Shape;294;p1">
            <a:extLst>
              <a:ext uri="{FF2B5EF4-FFF2-40B4-BE49-F238E27FC236}">
                <a16:creationId xmlns:a16="http://schemas.microsoft.com/office/drawing/2014/main" id="{F4C7A455-19BD-0D45-AFC3-7FC90703E6F5}"/>
              </a:ext>
            </a:extLst>
          </p:cNvPr>
          <p:cNvSpPr txBox="1"/>
          <p:nvPr/>
        </p:nvSpPr>
        <p:spPr>
          <a:xfrm>
            <a:off x="2766452" y="9682346"/>
            <a:ext cx="11745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BODMAS</a:t>
            </a:r>
            <a:endParaRPr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DD67288-1954-A449-9FDD-F1398F5F002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1082" t="7188" r="18210" b="7709"/>
          <a:stretch/>
        </p:blipFill>
        <p:spPr>
          <a:xfrm flipH="1">
            <a:off x="2868690" y="9911437"/>
            <a:ext cx="341610" cy="411065"/>
          </a:xfrm>
          <a:prstGeom prst="rect">
            <a:avLst/>
          </a:prstGeom>
        </p:spPr>
      </p:pic>
      <p:cxnSp>
        <p:nvCxnSpPr>
          <p:cNvPr id="382" name="Google Shape;305;p1">
            <a:extLst>
              <a:ext uri="{FF2B5EF4-FFF2-40B4-BE49-F238E27FC236}">
                <a16:creationId xmlns:a16="http://schemas.microsoft.com/office/drawing/2014/main" id="{B630A104-C16E-1441-8D14-AFF3A7E2C76A}"/>
              </a:ext>
            </a:extLst>
          </p:cNvPr>
          <p:cNvCxnSpPr>
            <a:cxnSpLocks/>
          </p:cNvCxnSpPr>
          <p:nvPr/>
        </p:nvCxnSpPr>
        <p:spPr>
          <a:xfrm>
            <a:off x="3493269" y="8726200"/>
            <a:ext cx="0" cy="3924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85" name="Google Shape;297;p1">
            <a:extLst>
              <a:ext uri="{FF2B5EF4-FFF2-40B4-BE49-F238E27FC236}">
                <a16:creationId xmlns:a16="http://schemas.microsoft.com/office/drawing/2014/main" id="{6AEA76A4-3082-9C45-A6CC-3987BDCE4B7F}"/>
              </a:ext>
            </a:extLst>
          </p:cNvPr>
          <p:cNvSpPr txBox="1"/>
          <p:nvPr/>
        </p:nvSpPr>
        <p:spPr>
          <a:xfrm>
            <a:off x="3174614" y="8358507"/>
            <a:ext cx="78625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Algebra</a:t>
            </a:r>
            <a:endParaRPr dirty="0"/>
          </a:p>
        </p:txBody>
      </p:sp>
      <p:sp>
        <p:nvSpPr>
          <p:cNvPr id="390" name="Google Shape;294;p1">
            <a:extLst>
              <a:ext uri="{FF2B5EF4-FFF2-40B4-BE49-F238E27FC236}">
                <a16:creationId xmlns:a16="http://schemas.microsoft.com/office/drawing/2014/main" id="{7EA198FF-F71B-EE4A-8502-776E94641346}"/>
              </a:ext>
            </a:extLst>
          </p:cNvPr>
          <p:cNvSpPr txBox="1"/>
          <p:nvPr/>
        </p:nvSpPr>
        <p:spPr>
          <a:xfrm>
            <a:off x="3131820" y="9875383"/>
            <a:ext cx="11745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Substitution</a:t>
            </a:r>
            <a:endParaRPr dirty="0"/>
          </a:p>
        </p:txBody>
      </p:sp>
      <p:sp>
        <p:nvSpPr>
          <p:cNvPr id="395" name="Google Shape;297;p1">
            <a:extLst>
              <a:ext uri="{FF2B5EF4-FFF2-40B4-BE49-F238E27FC236}">
                <a16:creationId xmlns:a16="http://schemas.microsoft.com/office/drawing/2014/main" id="{5A8574FD-9FCC-AA4F-A39A-30661E93BB20}"/>
              </a:ext>
            </a:extLst>
          </p:cNvPr>
          <p:cNvSpPr txBox="1"/>
          <p:nvPr/>
        </p:nvSpPr>
        <p:spPr>
          <a:xfrm>
            <a:off x="3710054" y="8520752"/>
            <a:ext cx="85466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Sequences</a:t>
            </a:r>
            <a:endParaRPr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2BCAF47-1524-B644-A168-FF4DE69154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78692" y="8253664"/>
            <a:ext cx="584205" cy="306012"/>
          </a:xfrm>
          <a:prstGeom prst="rect">
            <a:avLst/>
          </a:prstGeom>
        </p:spPr>
      </p:pic>
      <p:sp>
        <p:nvSpPr>
          <p:cNvPr id="417" name="Google Shape;294;p1">
            <a:extLst>
              <a:ext uri="{FF2B5EF4-FFF2-40B4-BE49-F238E27FC236}">
                <a16:creationId xmlns:a16="http://schemas.microsoft.com/office/drawing/2014/main" id="{B554216D-602C-8448-901F-5AFF67AFCD0A}"/>
              </a:ext>
            </a:extLst>
          </p:cNvPr>
          <p:cNvSpPr txBox="1"/>
          <p:nvPr/>
        </p:nvSpPr>
        <p:spPr>
          <a:xfrm>
            <a:off x="3793322" y="9747137"/>
            <a:ext cx="11745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Fractions, Decimals &amp; Percentages</a:t>
            </a:r>
            <a:endParaRPr dirty="0"/>
          </a:p>
        </p:txBody>
      </p:sp>
      <p:sp>
        <p:nvSpPr>
          <p:cNvPr id="422" name="Google Shape;294;p1">
            <a:extLst>
              <a:ext uri="{FF2B5EF4-FFF2-40B4-BE49-F238E27FC236}">
                <a16:creationId xmlns:a16="http://schemas.microsoft.com/office/drawing/2014/main" id="{FADFD159-2CCC-D240-B28F-6A188BA2A44A}"/>
              </a:ext>
            </a:extLst>
          </p:cNvPr>
          <p:cNvSpPr txBox="1"/>
          <p:nvPr/>
        </p:nvSpPr>
        <p:spPr>
          <a:xfrm>
            <a:off x="4553104" y="8426954"/>
            <a:ext cx="6245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Ratios</a:t>
            </a:r>
            <a:endParaRPr dirty="0"/>
          </a:p>
        </p:txBody>
      </p:sp>
      <p:sp>
        <p:nvSpPr>
          <p:cNvPr id="424" name="Google Shape;294;p1">
            <a:extLst>
              <a:ext uri="{FF2B5EF4-FFF2-40B4-BE49-F238E27FC236}">
                <a16:creationId xmlns:a16="http://schemas.microsoft.com/office/drawing/2014/main" id="{C36138F6-E44D-0A4E-A1E9-FF3087E56439}"/>
              </a:ext>
            </a:extLst>
          </p:cNvPr>
          <p:cNvSpPr txBox="1"/>
          <p:nvPr/>
        </p:nvSpPr>
        <p:spPr>
          <a:xfrm>
            <a:off x="4673305" y="9767524"/>
            <a:ext cx="11745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Value</a:t>
            </a:r>
            <a:endParaRPr dirty="0"/>
          </a:p>
        </p:txBody>
      </p:sp>
      <p:sp>
        <p:nvSpPr>
          <p:cNvPr id="425" name="Google Shape;294;p1">
            <a:extLst>
              <a:ext uri="{FF2B5EF4-FFF2-40B4-BE49-F238E27FC236}">
                <a16:creationId xmlns:a16="http://schemas.microsoft.com/office/drawing/2014/main" id="{DA3C42C9-021D-434B-9BE8-7B1FE3DAA711}"/>
              </a:ext>
            </a:extLst>
          </p:cNvPr>
          <p:cNvSpPr txBox="1"/>
          <p:nvPr/>
        </p:nvSpPr>
        <p:spPr>
          <a:xfrm>
            <a:off x="7185513" y="7829310"/>
            <a:ext cx="87159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Probability</a:t>
            </a:r>
            <a:endParaRPr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22BFE39-AA63-B54E-84E6-25E901C97B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59431" y="8036405"/>
            <a:ext cx="409308" cy="416818"/>
          </a:xfrm>
          <a:prstGeom prst="rect">
            <a:avLst/>
          </a:prstGeom>
        </p:spPr>
      </p:pic>
      <p:cxnSp>
        <p:nvCxnSpPr>
          <p:cNvPr id="426" name="Google Shape;313;p1">
            <a:extLst>
              <a:ext uri="{FF2B5EF4-FFF2-40B4-BE49-F238E27FC236}">
                <a16:creationId xmlns:a16="http://schemas.microsoft.com/office/drawing/2014/main" id="{5D20D817-25C4-D64E-83FC-50A9781B8947}"/>
              </a:ext>
            </a:extLst>
          </p:cNvPr>
          <p:cNvCxnSpPr>
            <a:cxnSpLocks/>
          </p:cNvCxnSpPr>
          <p:nvPr/>
        </p:nvCxnSpPr>
        <p:spPr>
          <a:xfrm>
            <a:off x="6155976" y="8843106"/>
            <a:ext cx="0" cy="27549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27" name="Google Shape;313;p1">
            <a:extLst>
              <a:ext uri="{FF2B5EF4-FFF2-40B4-BE49-F238E27FC236}">
                <a16:creationId xmlns:a16="http://schemas.microsoft.com/office/drawing/2014/main" id="{EECDAEDA-B957-4A49-90EE-67C75D584FD2}"/>
              </a:ext>
            </a:extLst>
          </p:cNvPr>
          <p:cNvCxnSpPr>
            <a:cxnSpLocks/>
          </p:cNvCxnSpPr>
          <p:nvPr/>
        </p:nvCxnSpPr>
        <p:spPr>
          <a:xfrm flipV="1">
            <a:off x="6857312" y="9469429"/>
            <a:ext cx="0" cy="27524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28" name="Google Shape;313;p1">
            <a:extLst>
              <a:ext uri="{FF2B5EF4-FFF2-40B4-BE49-F238E27FC236}">
                <a16:creationId xmlns:a16="http://schemas.microsoft.com/office/drawing/2014/main" id="{425733CD-87CB-5545-9A7F-A17CF1A95708}"/>
              </a:ext>
            </a:extLst>
          </p:cNvPr>
          <p:cNvCxnSpPr>
            <a:cxnSpLocks/>
          </p:cNvCxnSpPr>
          <p:nvPr/>
        </p:nvCxnSpPr>
        <p:spPr>
          <a:xfrm flipH="1" flipV="1">
            <a:off x="8065510" y="9448089"/>
            <a:ext cx="157099" cy="25624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51" name="Google Shape;313;p1">
            <a:extLst>
              <a:ext uri="{FF2B5EF4-FFF2-40B4-BE49-F238E27FC236}">
                <a16:creationId xmlns:a16="http://schemas.microsoft.com/office/drawing/2014/main" id="{44702866-8D60-9747-ACBB-BB3063D197E3}"/>
              </a:ext>
            </a:extLst>
          </p:cNvPr>
          <p:cNvCxnSpPr>
            <a:cxnSpLocks/>
          </p:cNvCxnSpPr>
          <p:nvPr/>
        </p:nvCxnSpPr>
        <p:spPr>
          <a:xfrm>
            <a:off x="7980100" y="8610918"/>
            <a:ext cx="337008" cy="17609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52" name="Google Shape;294;p1">
            <a:extLst>
              <a:ext uri="{FF2B5EF4-FFF2-40B4-BE49-F238E27FC236}">
                <a16:creationId xmlns:a16="http://schemas.microsoft.com/office/drawing/2014/main" id="{C6D50198-A05A-0E4F-8891-BD2D963756DF}"/>
              </a:ext>
            </a:extLst>
          </p:cNvPr>
          <p:cNvSpPr txBox="1"/>
          <p:nvPr/>
        </p:nvSpPr>
        <p:spPr>
          <a:xfrm>
            <a:off x="6781462" y="8361869"/>
            <a:ext cx="136616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Charts &amp; Graphs</a:t>
            </a:r>
            <a:endParaRPr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253EC49-D7F8-1144-A3A0-87875C1B79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59297" y="8584762"/>
            <a:ext cx="381719" cy="374650"/>
          </a:xfrm>
          <a:prstGeom prst="rect">
            <a:avLst/>
          </a:prstGeom>
        </p:spPr>
      </p:pic>
      <p:sp>
        <p:nvSpPr>
          <p:cNvPr id="453" name="Google Shape;294;p1">
            <a:extLst>
              <a:ext uri="{FF2B5EF4-FFF2-40B4-BE49-F238E27FC236}">
                <a16:creationId xmlns:a16="http://schemas.microsoft.com/office/drawing/2014/main" id="{13228160-E2CD-F644-9CD2-B2ABDFE15B28}"/>
              </a:ext>
            </a:extLst>
          </p:cNvPr>
          <p:cNvSpPr txBox="1"/>
          <p:nvPr/>
        </p:nvSpPr>
        <p:spPr>
          <a:xfrm>
            <a:off x="8653901" y="9355515"/>
            <a:ext cx="79197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Averages</a:t>
            </a:r>
            <a:endParaRPr dirty="0"/>
          </a:p>
        </p:txBody>
      </p:sp>
      <p:sp>
        <p:nvSpPr>
          <p:cNvPr id="454" name="Google Shape;294;p1">
            <a:extLst>
              <a:ext uri="{FF2B5EF4-FFF2-40B4-BE49-F238E27FC236}">
                <a16:creationId xmlns:a16="http://schemas.microsoft.com/office/drawing/2014/main" id="{4805CFBE-0B24-8648-8D62-FC8FF899DE01}"/>
              </a:ext>
            </a:extLst>
          </p:cNvPr>
          <p:cNvSpPr txBox="1"/>
          <p:nvPr/>
        </p:nvSpPr>
        <p:spPr>
          <a:xfrm>
            <a:off x="8158170" y="9679559"/>
            <a:ext cx="122325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Transformations</a:t>
            </a:r>
            <a:endParaRPr dirty="0"/>
          </a:p>
        </p:txBody>
      </p:sp>
      <p:pic>
        <p:nvPicPr>
          <p:cNvPr id="1026" name="Picture 2" descr="Translations Reflections and Rotations - YouTube">
            <a:extLst>
              <a:ext uri="{FF2B5EF4-FFF2-40B4-BE49-F238E27FC236}">
                <a16:creationId xmlns:a16="http://schemas.microsoft.com/office/drawing/2014/main" id="{0CEFDA6C-D27B-B045-BE76-FEABAA1E0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1" t="27246" r="31046" b="24915"/>
          <a:stretch/>
        </p:blipFill>
        <p:spPr bwMode="auto">
          <a:xfrm>
            <a:off x="8579865" y="9957623"/>
            <a:ext cx="545226" cy="42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5" name="Google Shape;294;p1">
            <a:extLst>
              <a:ext uri="{FF2B5EF4-FFF2-40B4-BE49-F238E27FC236}">
                <a16:creationId xmlns:a16="http://schemas.microsoft.com/office/drawing/2014/main" id="{07DEC317-6C16-254E-BF5D-843C30FC6705}"/>
              </a:ext>
            </a:extLst>
          </p:cNvPr>
          <p:cNvSpPr txBox="1"/>
          <p:nvPr/>
        </p:nvSpPr>
        <p:spPr>
          <a:xfrm>
            <a:off x="6472878" y="9745497"/>
            <a:ext cx="8410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Angle Properties</a:t>
            </a:r>
            <a:endParaRPr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8ABF4F1A-6374-474B-BB32-6F526EFB79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64424" y="10184661"/>
            <a:ext cx="364320" cy="284756"/>
          </a:xfrm>
          <a:prstGeom prst="rect">
            <a:avLst/>
          </a:prstGeom>
        </p:spPr>
      </p:pic>
      <p:sp>
        <p:nvSpPr>
          <p:cNvPr id="460" name="Google Shape;294;p1">
            <a:extLst>
              <a:ext uri="{FF2B5EF4-FFF2-40B4-BE49-F238E27FC236}">
                <a16:creationId xmlns:a16="http://schemas.microsoft.com/office/drawing/2014/main" id="{6151F9C7-FDEC-B541-9445-578AC89011F9}"/>
              </a:ext>
            </a:extLst>
          </p:cNvPr>
          <p:cNvSpPr txBox="1"/>
          <p:nvPr/>
        </p:nvSpPr>
        <p:spPr>
          <a:xfrm>
            <a:off x="5956034" y="8567362"/>
            <a:ext cx="136890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Perimeter &amp; Area</a:t>
            </a:r>
            <a:endParaRPr dirty="0"/>
          </a:p>
        </p:txBody>
      </p:sp>
      <p:cxnSp>
        <p:nvCxnSpPr>
          <p:cNvPr id="461" name="Google Shape;313;p1">
            <a:extLst>
              <a:ext uri="{FF2B5EF4-FFF2-40B4-BE49-F238E27FC236}">
                <a16:creationId xmlns:a16="http://schemas.microsoft.com/office/drawing/2014/main" id="{8272DBC6-D38B-4746-8DB2-5CFF5DF54474}"/>
              </a:ext>
            </a:extLst>
          </p:cNvPr>
          <p:cNvCxnSpPr>
            <a:cxnSpLocks/>
          </p:cNvCxnSpPr>
          <p:nvPr/>
        </p:nvCxnSpPr>
        <p:spPr>
          <a:xfrm flipV="1">
            <a:off x="6399063" y="9469429"/>
            <a:ext cx="0" cy="27524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62" name="Google Shape;294;p1">
            <a:extLst>
              <a:ext uri="{FF2B5EF4-FFF2-40B4-BE49-F238E27FC236}">
                <a16:creationId xmlns:a16="http://schemas.microsoft.com/office/drawing/2014/main" id="{4D383527-591E-BE47-A0EE-880F4B3FD4AB}"/>
              </a:ext>
            </a:extLst>
          </p:cNvPr>
          <p:cNvSpPr txBox="1"/>
          <p:nvPr/>
        </p:nvSpPr>
        <p:spPr>
          <a:xfrm>
            <a:off x="5900329" y="9771275"/>
            <a:ext cx="84107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Volume</a:t>
            </a:r>
            <a:endParaRPr dirty="0"/>
          </a:p>
        </p:txBody>
      </p:sp>
      <p:pic>
        <p:nvPicPr>
          <p:cNvPr id="464" name="Picture 463">
            <a:extLst>
              <a:ext uri="{FF2B5EF4-FFF2-40B4-BE49-F238E27FC236}">
                <a16:creationId xmlns:a16="http://schemas.microsoft.com/office/drawing/2014/main" id="{C4085130-4D0B-274A-A8EF-5EE6C242BCE9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1994" t="11092" r="9816" b="6141"/>
          <a:stretch/>
        </p:blipFill>
        <p:spPr>
          <a:xfrm>
            <a:off x="6059382" y="9997206"/>
            <a:ext cx="454342" cy="422811"/>
          </a:xfrm>
          <a:prstGeom prst="rect">
            <a:avLst/>
          </a:prstGeom>
        </p:spPr>
      </p:pic>
      <p:pic>
        <p:nvPicPr>
          <p:cNvPr id="465" name="Picture 464" descr="A picture containing invertebrate, echinoderm&#10;&#10;Description automatically generated">
            <a:extLst>
              <a:ext uri="{FF2B5EF4-FFF2-40B4-BE49-F238E27FC236}">
                <a16:creationId xmlns:a16="http://schemas.microsoft.com/office/drawing/2014/main" id="{A3901C00-E265-0142-BED1-D4911A1BDD2B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b="26687"/>
          <a:stretch/>
        </p:blipFill>
        <p:spPr>
          <a:xfrm>
            <a:off x="8953087" y="7956254"/>
            <a:ext cx="516871" cy="535970"/>
          </a:xfrm>
          <a:prstGeom prst="rect">
            <a:avLst/>
          </a:prstGeom>
        </p:spPr>
      </p:pic>
      <p:pic>
        <p:nvPicPr>
          <p:cNvPr id="466" name="Picture 465" descr="Logo, icon&#10;&#10;Description automatically generated">
            <a:extLst>
              <a:ext uri="{FF2B5EF4-FFF2-40B4-BE49-F238E27FC236}">
                <a16:creationId xmlns:a16="http://schemas.microsoft.com/office/drawing/2014/main" id="{6A2851C0-56CA-F449-8FAA-A4636FE75269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-387" b="28704"/>
          <a:stretch/>
        </p:blipFill>
        <p:spPr>
          <a:xfrm>
            <a:off x="8077457" y="10058004"/>
            <a:ext cx="343105" cy="347880"/>
          </a:xfrm>
          <a:prstGeom prst="rect">
            <a:avLst/>
          </a:prstGeom>
        </p:spPr>
      </p:pic>
      <p:cxnSp>
        <p:nvCxnSpPr>
          <p:cNvPr id="468" name="Google Shape;313;p1">
            <a:extLst>
              <a:ext uri="{FF2B5EF4-FFF2-40B4-BE49-F238E27FC236}">
                <a16:creationId xmlns:a16="http://schemas.microsoft.com/office/drawing/2014/main" id="{3ED2FD08-FEEF-0A4A-A9B5-9DFF7C94EF92}"/>
              </a:ext>
            </a:extLst>
          </p:cNvPr>
          <p:cNvCxnSpPr>
            <a:cxnSpLocks/>
          </p:cNvCxnSpPr>
          <p:nvPr/>
        </p:nvCxnSpPr>
        <p:spPr>
          <a:xfrm flipV="1">
            <a:off x="7490185" y="9469429"/>
            <a:ext cx="0" cy="27524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69" name="Google Shape;294;p1">
            <a:extLst>
              <a:ext uri="{FF2B5EF4-FFF2-40B4-BE49-F238E27FC236}">
                <a16:creationId xmlns:a16="http://schemas.microsoft.com/office/drawing/2014/main" id="{6E8AC809-37DF-0549-ABB5-22E0B6168600}"/>
              </a:ext>
            </a:extLst>
          </p:cNvPr>
          <p:cNvSpPr txBox="1"/>
          <p:nvPr/>
        </p:nvSpPr>
        <p:spPr>
          <a:xfrm>
            <a:off x="7086284" y="9797432"/>
            <a:ext cx="121497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 &amp; EOY Assessment</a:t>
            </a:r>
            <a:endParaRPr dirty="0"/>
          </a:p>
        </p:txBody>
      </p:sp>
      <p:cxnSp>
        <p:nvCxnSpPr>
          <p:cNvPr id="471" name="Google Shape;313;p1">
            <a:extLst>
              <a:ext uri="{FF2B5EF4-FFF2-40B4-BE49-F238E27FC236}">
                <a16:creationId xmlns:a16="http://schemas.microsoft.com/office/drawing/2014/main" id="{71FD08BC-FAF1-1C41-8293-A2D79421A690}"/>
              </a:ext>
            </a:extLst>
          </p:cNvPr>
          <p:cNvCxnSpPr>
            <a:cxnSpLocks/>
          </p:cNvCxnSpPr>
          <p:nvPr/>
        </p:nvCxnSpPr>
        <p:spPr>
          <a:xfrm flipV="1">
            <a:off x="5659044" y="9469429"/>
            <a:ext cx="0" cy="48737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474" name="Picture 473">
            <a:extLst>
              <a:ext uri="{FF2B5EF4-FFF2-40B4-BE49-F238E27FC236}">
                <a16:creationId xmlns:a16="http://schemas.microsoft.com/office/drawing/2014/main" id="{80A2C404-1D5E-3740-ADA1-E0A45EB0BD9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31175" y="8151671"/>
            <a:ext cx="424731" cy="439900"/>
          </a:xfrm>
          <a:prstGeom prst="rect">
            <a:avLst/>
          </a:prstGeom>
        </p:spPr>
      </p:pic>
      <p:sp>
        <p:nvSpPr>
          <p:cNvPr id="475" name="Google Shape;294;p1">
            <a:extLst>
              <a:ext uri="{FF2B5EF4-FFF2-40B4-BE49-F238E27FC236}">
                <a16:creationId xmlns:a16="http://schemas.microsoft.com/office/drawing/2014/main" id="{39639E75-B7C6-EC4C-BBB4-D5CEB5CDF68B}"/>
              </a:ext>
            </a:extLst>
          </p:cNvPr>
          <p:cNvSpPr txBox="1"/>
          <p:nvPr/>
        </p:nvSpPr>
        <p:spPr>
          <a:xfrm>
            <a:off x="4981447" y="9972589"/>
            <a:ext cx="117452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2D &amp; 3D Shapes</a:t>
            </a:r>
            <a:endParaRPr dirty="0"/>
          </a:p>
        </p:txBody>
      </p:sp>
      <p:sp>
        <p:nvSpPr>
          <p:cNvPr id="477" name="Google Shape;294;p1">
            <a:extLst>
              <a:ext uri="{FF2B5EF4-FFF2-40B4-BE49-F238E27FC236}">
                <a16:creationId xmlns:a16="http://schemas.microsoft.com/office/drawing/2014/main" id="{6160CE3E-04F5-0D4C-BFF0-2B4D7C74FD36}"/>
              </a:ext>
            </a:extLst>
          </p:cNvPr>
          <p:cNvSpPr txBox="1"/>
          <p:nvPr/>
        </p:nvSpPr>
        <p:spPr>
          <a:xfrm>
            <a:off x="5121534" y="8421886"/>
            <a:ext cx="11745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Proportion</a:t>
            </a:r>
            <a:endParaRPr dirty="0"/>
          </a:p>
        </p:txBody>
      </p:sp>
      <p:sp>
        <p:nvSpPr>
          <p:cNvPr id="484" name="Google Shape;337;p1">
            <a:extLst>
              <a:ext uri="{FF2B5EF4-FFF2-40B4-BE49-F238E27FC236}">
                <a16:creationId xmlns:a16="http://schemas.microsoft.com/office/drawing/2014/main" id="{09A2E892-688A-3044-B48B-9141450A6249}"/>
              </a:ext>
            </a:extLst>
          </p:cNvPr>
          <p:cNvSpPr txBox="1"/>
          <p:nvPr/>
        </p:nvSpPr>
        <p:spPr>
          <a:xfrm>
            <a:off x="6580824" y="7571486"/>
            <a:ext cx="97428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Indices</a:t>
            </a:r>
            <a:endParaRPr dirty="0"/>
          </a:p>
        </p:txBody>
      </p:sp>
      <p:sp>
        <p:nvSpPr>
          <p:cNvPr id="486" name="Google Shape;297;p1">
            <a:extLst>
              <a:ext uri="{FF2B5EF4-FFF2-40B4-BE49-F238E27FC236}">
                <a16:creationId xmlns:a16="http://schemas.microsoft.com/office/drawing/2014/main" id="{A14DE647-D879-D248-8F86-C89FE15D1319}"/>
              </a:ext>
            </a:extLst>
          </p:cNvPr>
          <p:cNvSpPr txBox="1"/>
          <p:nvPr/>
        </p:nvSpPr>
        <p:spPr>
          <a:xfrm>
            <a:off x="6378368" y="6064118"/>
            <a:ext cx="132327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Multiples, Factors &amp; Primes</a:t>
            </a:r>
            <a:endParaRPr dirty="0"/>
          </a:p>
        </p:txBody>
      </p:sp>
      <p:sp>
        <p:nvSpPr>
          <p:cNvPr id="487" name="Google Shape;337;p1">
            <a:extLst>
              <a:ext uri="{FF2B5EF4-FFF2-40B4-BE49-F238E27FC236}">
                <a16:creationId xmlns:a16="http://schemas.microsoft.com/office/drawing/2014/main" id="{F732DD43-5298-D743-AAB5-924BCC6B0BA6}"/>
              </a:ext>
            </a:extLst>
          </p:cNvPr>
          <p:cNvSpPr txBox="1"/>
          <p:nvPr/>
        </p:nvSpPr>
        <p:spPr>
          <a:xfrm>
            <a:off x="5948446" y="7698799"/>
            <a:ext cx="97428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Standard Form</a:t>
            </a:r>
            <a:endParaRPr dirty="0"/>
          </a:p>
        </p:txBody>
      </p:sp>
      <p:sp>
        <p:nvSpPr>
          <p:cNvPr id="488" name="Google Shape;297;p1">
            <a:extLst>
              <a:ext uri="{FF2B5EF4-FFF2-40B4-BE49-F238E27FC236}">
                <a16:creationId xmlns:a16="http://schemas.microsoft.com/office/drawing/2014/main" id="{DAAF0B56-F8EC-9949-A252-E1909A39EC92}"/>
              </a:ext>
            </a:extLst>
          </p:cNvPr>
          <p:cNvSpPr txBox="1"/>
          <p:nvPr/>
        </p:nvSpPr>
        <p:spPr>
          <a:xfrm>
            <a:off x="5654740" y="6381885"/>
            <a:ext cx="132327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Charts &amp; Graphs</a:t>
            </a:r>
            <a:endParaRPr dirty="0"/>
          </a:p>
        </p:txBody>
      </p:sp>
      <p:pic>
        <p:nvPicPr>
          <p:cNvPr id="493" name="Picture 492">
            <a:extLst>
              <a:ext uri="{FF2B5EF4-FFF2-40B4-BE49-F238E27FC236}">
                <a16:creationId xmlns:a16="http://schemas.microsoft.com/office/drawing/2014/main" id="{2BE810F5-F3EB-0141-953F-72D7DB607A4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73117" y="6030979"/>
            <a:ext cx="381719" cy="374650"/>
          </a:xfrm>
          <a:prstGeom prst="rect">
            <a:avLst/>
          </a:prstGeom>
        </p:spPr>
      </p:pic>
      <p:pic>
        <p:nvPicPr>
          <p:cNvPr id="497" name="Picture 496">
            <a:extLst>
              <a:ext uri="{FF2B5EF4-FFF2-40B4-BE49-F238E27FC236}">
                <a16:creationId xmlns:a16="http://schemas.microsoft.com/office/drawing/2014/main" id="{A4F6A75A-2666-994A-848F-C162FF12505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48836" y="7547664"/>
            <a:ext cx="231712" cy="231712"/>
          </a:xfrm>
          <a:prstGeom prst="rect">
            <a:avLst/>
          </a:prstGeom>
        </p:spPr>
      </p:pic>
      <p:sp>
        <p:nvSpPr>
          <p:cNvPr id="498" name="Google Shape;297;p1">
            <a:extLst>
              <a:ext uri="{FF2B5EF4-FFF2-40B4-BE49-F238E27FC236}">
                <a16:creationId xmlns:a16="http://schemas.microsoft.com/office/drawing/2014/main" id="{0EE1DBDD-BC24-7242-90EA-87CB6089C53B}"/>
              </a:ext>
            </a:extLst>
          </p:cNvPr>
          <p:cNvSpPr txBox="1"/>
          <p:nvPr/>
        </p:nvSpPr>
        <p:spPr>
          <a:xfrm>
            <a:off x="5422717" y="7621648"/>
            <a:ext cx="78625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Algebra</a:t>
            </a:r>
            <a:endParaRPr dirty="0"/>
          </a:p>
        </p:txBody>
      </p:sp>
      <p:sp>
        <p:nvSpPr>
          <p:cNvPr id="500" name="Google Shape;297;p1">
            <a:extLst>
              <a:ext uri="{FF2B5EF4-FFF2-40B4-BE49-F238E27FC236}">
                <a16:creationId xmlns:a16="http://schemas.microsoft.com/office/drawing/2014/main" id="{82F3A181-4612-C046-B6F9-A252EF319375}"/>
              </a:ext>
            </a:extLst>
          </p:cNvPr>
          <p:cNvSpPr txBox="1"/>
          <p:nvPr/>
        </p:nvSpPr>
        <p:spPr>
          <a:xfrm>
            <a:off x="4573917" y="6190827"/>
            <a:ext cx="132327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Expressions &amp; Substitutions</a:t>
            </a:r>
            <a:endParaRPr dirty="0"/>
          </a:p>
        </p:txBody>
      </p:sp>
      <p:sp>
        <p:nvSpPr>
          <p:cNvPr id="502" name="Google Shape;297;p1">
            <a:extLst>
              <a:ext uri="{FF2B5EF4-FFF2-40B4-BE49-F238E27FC236}">
                <a16:creationId xmlns:a16="http://schemas.microsoft.com/office/drawing/2014/main" id="{F344A67B-E97B-F549-9B48-279F13157CDC}"/>
              </a:ext>
            </a:extLst>
          </p:cNvPr>
          <p:cNvSpPr txBox="1"/>
          <p:nvPr/>
        </p:nvSpPr>
        <p:spPr>
          <a:xfrm>
            <a:off x="4525177" y="7493297"/>
            <a:ext cx="85466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Sequences</a:t>
            </a:r>
            <a:endParaRPr dirty="0"/>
          </a:p>
        </p:txBody>
      </p:sp>
      <p:pic>
        <p:nvPicPr>
          <p:cNvPr id="503" name="Picture 502">
            <a:extLst>
              <a:ext uri="{FF2B5EF4-FFF2-40B4-BE49-F238E27FC236}">
                <a16:creationId xmlns:a16="http://schemas.microsoft.com/office/drawing/2014/main" id="{183C3C5D-A88C-C44D-9E78-C981BC0A84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51780" y="7733056"/>
            <a:ext cx="584205" cy="306012"/>
          </a:xfrm>
          <a:prstGeom prst="rect">
            <a:avLst/>
          </a:prstGeom>
        </p:spPr>
      </p:pic>
      <p:sp>
        <p:nvSpPr>
          <p:cNvPr id="507" name="Google Shape;297;p1">
            <a:extLst>
              <a:ext uri="{FF2B5EF4-FFF2-40B4-BE49-F238E27FC236}">
                <a16:creationId xmlns:a16="http://schemas.microsoft.com/office/drawing/2014/main" id="{BEE75E30-B5B9-2840-AA56-078FE26A74BB}"/>
              </a:ext>
            </a:extLst>
          </p:cNvPr>
          <p:cNvSpPr txBox="1"/>
          <p:nvPr/>
        </p:nvSpPr>
        <p:spPr>
          <a:xfrm>
            <a:off x="3663786" y="6077293"/>
            <a:ext cx="132327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Fractions, Decimals &amp; Percentages</a:t>
            </a:r>
            <a:endParaRPr dirty="0"/>
          </a:p>
        </p:txBody>
      </p:sp>
      <p:sp>
        <p:nvSpPr>
          <p:cNvPr id="510" name="Google Shape;294;p1">
            <a:extLst>
              <a:ext uri="{FF2B5EF4-FFF2-40B4-BE49-F238E27FC236}">
                <a16:creationId xmlns:a16="http://schemas.microsoft.com/office/drawing/2014/main" id="{B776B4BD-CC92-9342-8F96-4AA2C813D39F}"/>
              </a:ext>
            </a:extLst>
          </p:cNvPr>
          <p:cNvSpPr txBox="1"/>
          <p:nvPr/>
        </p:nvSpPr>
        <p:spPr>
          <a:xfrm>
            <a:off x="2701015" y="6263580"/>
            <a:ext cx="87159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Probability</a:t>
            </a:r>
            <a:endParaRPr dirty="0"/>
          </a:p>
        </p:txBody>
      </p:sp>
      <p:pic>
        <p:nvPicPr>
          <p:cNvPr id="512" name="Picture 511">
            <a:extLst>
              <a:ext uri="{FF2B5EF4-FFF2-40B4-BE49-F238E27FC236}">
                <a16:creationId xmlns:a16="http://schemas.microsoft.com/office/drawing/2014/main" id="{329DF314-5045-214D-8F6A-D8A221CFCA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73671" y="6204167"/>
            <a:ext cx="409308" cy="416818"/>
          </a:xfrm>
          <a:prstGeom prst="rect">
            <a:avLst/>
          </a:prstGeom>
        </p:spPr>
      </p:pic>
      <p:sp>
        <p:nvSpPr>
          <p:cNvPr id="513" name="Google Shape;297;p1">
            <a:extLst>
              <a:ext uri="{FF2B5EF4-FFF2-40B4-BE49-F238E27FC236}">
                <a16:creationId xmlns:a16="http://schemas.microsoft.com/office/drawing/2014/main" id="{5106549B-D3BB-5243-A69F-E5659A2672A3}"/>
              </a:ext>
            </a:extLst>
          </p:cNvPr>
          <p:cNvSpPr txBox="1"/>
          <p:nvPr/>
        </p:nvSpPr>
        <p:spPr>
          <a:xfrm>
            <a:off x="2315882" y="7589624"/>
            <a:ext cx="132327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Real life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Graphs</a:t>
            </a:r>
            <a:endParaRPr dirty="0"/>
          </a:p>
        </p:txBody>
      </p:sp>
      <p:sp>
        <p:nvSpPr>
          <p:cNvPr id="514" name="Google Shape;297;p1">
            <a:extLst>
              <a:ext uri="{FF2B5EF4-FFF2-40B4-BE49-F238E27FC236}">
                <a16:creationId xmlns:a16="http://schemas.microsoft.com/office/drawing/2014/main" id="{96911C16-190D-8441-9B44-56F47DA95A2E}"/>
              </a:ext>
            </a:extLst>
          </p:cNvPr>
          <p:cNvSpPr txBox="1"/>
          <p:nvPr/>
        </p:nvSpPr>
        <p:spPr>
          <a:xfrm>
            <a:off x="1385176" y="7561298"/>
            <a:ext cx="74910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Plotting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Graphs</a:t>
            </a:r>
            <a:endParaRPr dirty="0"/>
          </a:p>
        </p:txBody>
      </p:sp>
      <p:sp>
        <p:nvSpPr>
          <p:cNvPr id="515" name="Google Shape;297;p1">
            <a:extLst>
              <a:ext uri="{FF2B5EF4-FFF2-40B4-BE49-F238E27FC236}">
                <a16:creationId xmlns:a16="http://schemas.microsoft.com/office/drawing/2014/main" id="{9401BEF0-AE94-584D-BBA4-F97B410E53D2}"/>
              </a:ext>
            </a:extLst>
          </p:cNvPr>
          <p:cNvSpPr txBox="1"/>
          <p:nvPr/>
        </p:nvSpPr>
        <p:spPr>
          <a:xfrm>
            <a:off x="494291" y="7121193"/>
            <a:ext cx="81998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Equations</a:t>
            </a:r>
            <a:endParaRPr dirty="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4370553-D087-1D4C-9657-5445161657A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36966" y="6651877"/>
            <a:ext cx="618375" cy="471143"/>
          </a:xfrm>
          <a:prstGeom prst="rect">
            <a:avLst/>
          </a:prstGeom>
        </p:spPr>
      </p:pic>
      <p:sp>
        <p:nvSpPr>
          <p:cNvPr id="516" name="Google Shape;297;p1">
            <a:extLst>
              <a:ext uri="{FF2B5EF4-FFF2-40B4-BE49-F238E27FC236}">
                <a16:creationId xmlns:a16="http://schemas.microsoft.com/office/drawing/2014/main" id="{C73B1428-3B1D-E04A-82D7-2B3222C1760C}"/>
              </a:ext>
            </a:extLst>
          </p:cNvPr>
          <p:cNvSpPr txBox="1"/>
          <p:nvPr/>
        </p:nvSpPr>
        <p:spPr>
          <a:xfrm>
            <a:off x="117388" y="6087806"/>
            <a:ext cx="94475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Inequalities</a:t>
            </a:r>
            <a:endParaRPr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CBCA348C-CD04-D74F-8407-22AB32B513A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6391" y="6322402"/>
            <a:ext cx="835241" cy="140969"/>
          </a:xfrm>
          <a:prstGeom prst="rect">
            <a:avLst/>
          </a:prstGeom>
        </p:spPr>
      </p:pic>
      <p:sp>
        <p:nvSpPr>
          <p:cNvPr id="517" name="Google Shape;294;p1">
            <a:extLst>
              <a:ext uri="{FF2B5EF4-FFF2-40B4-BE49-F238E27FC236}">
                <a16:creationId xmlns:a16="http://schemas.microsoft.com/office/drawing/2014/main" id="{E448B18E-F82D-964F-99F8-4888C367DEC9}"/>
              </a:ext>
            </a:extLst>
          </p:cNvPr>
          <p:cNvSpPr txBox="1"/>
          <p:nvPr/>
        </p:nvSpPr>
        <p:spPr>
          <a:xfrm>
            <a:off x="2082477" y="5792881"/>
            <a:ext cx="87159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Ratio</a:t>
            </a:r>
            <a:endParaRPr dirty="0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DF3F8808-4D4C-3E45-9992-33DF316D9EE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3456" y="5546288"/>
            <a:ext cx="502717" cy="372090"/>
          </a:xfrm>
          <a:prstGeom prst="rect">
            <a:avLst/>
          </a:prstGeom>
        </p:spPr>
      </p:pic>
      <p:sp>
        <p:nvSpPr>
          <p:cNvPr id="518" name="Google Shape;297;p1">
            <a:extLst>
              <a:ext uri="{FF2B5EF4-FFF2-40B4-BE49-F238E27FC236}">
                <a16:creationId xmlns:a16="http://schemas.microsoft.com/office/drawing/2014/main" id="{7F0D4F6E-02BB-FF48-922D-8BA01BE56CC7}"/>
              </a:ext>
            </a:extLst>
          </p:cNvPr>
          <p:cNvSpPr txBox="1"/>
          <p:nvPr/>
        </p:nvSpPr>
        <p:spPr>
          <a:xfrm>
            <a:off x="248553" y="5301846"/>
            <a:ext cx="94475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Proportion</a:t>
            </a:r>
            <a:endParaRPr dirty="0"/>
          </a:p>
        </p:txBody>
      </p:sp>
      <p:sp>
        <p:nvSpPr>
          <p:cNvPr id="519" name="Google Shape;297;p1">
            <a:extLst>
              <a:ext uri="{FF2B5EF4-FFF2-40B4-BE49-F238E27FC236}">
                <a16:creationId xmlns:a16="http://schemas.microsoft.com/office/drawing/2014/main" id="{8D555593-9AD0-1248-A441-8A1B1AEC54FE}"/>
              </a:ext>
            </a:extLst>
          </p:cNvPr>
          <p:cNvSpPr txBox="1"/>
          <p:nvPr/>
        </p:nvSpPr>
        <p:spPr>
          <a:xfrm>
            <a:off x="1970075" y="5363557"/>
            <a:ext cx="132327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Multiplicative Reasoning</a:t>
            </a:r>
            <a:endParaRPr dirty="0"/>
          </a:p>
        </p:txBody>
      </p:sp>
      <p:cxnSp>
        <p:nvCxnSpPr>
          <p:cNvPr id="520" name="Google Shape;401;p1">
            <a:extLst>
              <a:ext uri="{FF2B5EF4-FFF2-40B4-BE49-F238E27FC236}">
                <a16:creationId xmlns:a16="http://schemas.microsoft.com/office/drawing/2014/main" id="{7FECB99E-9AD9-1D48-804F-E0E83EB0694D}"/>
              </a:ext>
            </a:extLst>
          </p:cNvPr>
          <p:cNvCxnSpPr>
            <a:cxnSpLocks/>
          </p:cNvCxnSpPr>
          <p:nvPr/>
        </p:nvCxnSpPr>
        <p:spPr>
          <a:xfrm>
            <a:off x="1329135" y="4830228"/>
            <a:ext cx="266031" cy="20553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22" name="Google Shape;297;p1">
            <a:extLst>
              <a:ext uri="{FF2B5EF4-FFF2-40B4-BE49-F238E27FC236}">
                <a16:creationId xmlns:a16="http://schemas.microsoft.com/office/drawing/2014/main" id="{0AC53F95-4206-4442-AA04-CB673AF1249C}"/>
              </a:ext>
            </a:extLst>
          </p:cNvPr>
          <p:cNvSpPr txBox="1"/>
          <p:nvPr/>
        </p:nvSpPr>
        <p:spPr>
          <a:xfrm>
            <a:off x="688807" y="4282376"/>
            <a:ext cx="9447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Properties of Shapes</a:t>
            </a:r>
            <a:endParaRPr dirty="0"/>
          </a:p>
        </p:txBody>
      </p:sp>
      <p:pic>
        <p:nvPicPr>
          <p:cNvPr id="524" name="Picture 523">
            <a:extLst>
              <a:ext uri="{FF2B5EF4-FFF2-40B4-BE49-F238E27FC236}">
                <a16:creationId xmlns:a16="http://schemas.microsoft.com/office/drawing/2014/main" id="{B8C6F42E-60E2-C44C-8994-EB5031DECBA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5096" y="4721706"/>
            <a:ext cx="669044" cy="430099"/>
          </a:xfrm>
          <a:prstGeom prst="rect">
            <a:avLst/>
          </a:prstGeom>
        </p:spPr>
      </p:pic>
      <p:sp>
        <p:nvSpPr>
          <p:cNvPr id="527" name="Google Shape;297;p1">
            <a:extLst>
              <a:ext uri="{FF2B5EF4-FFF2-40B4-BE49-F238E27FC236}">
                <a16:creationId xmlns:a16="http://schemas.microsoft.com/office/drawing/2014/main" id="{96D9997E-AECE-0F45-9C75-31CCA57CF97D}"/>
              </a:ext>
            </a:extLst>
          </p:cNvPr>
          <p:cNvSpPr txBox="1"/>
          <p:nvPr/>
        </p:nvSpPr>
        <p:spPr>
          <a:xfrm>
            <a:off x="1778153" y="3999765"/>
            <a:ext cx="163219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Interior &amp; Exterior Angles of Polygons</a:t>
            </a:r>
            <a:endParaRPr dirty="0"/>
          </a:p>
        </p:txBody>
      </p:sp>
      <p:sp>
        <p:nvSpPr>
          <p:cNvPr id="529" name="Google Shape;294;p1">
            <a:extLst>
              <a:ext uri="{FF2B5EF4-FFF2-40B4-BE49-F238E27FC236}">
                <a16:creationId xmlns:a16="http://schemas.microsoft.com/office/drawing/2014/main" id="{80A35E21-1E71-4F4C-BB79-CEF3D885A80E}"/>
              </a:ext>
            </a:extLst>
          </p:cNvPr>
          <p:cNvSpPr txBox="1"/>
          <p:nvPr/>
        </p:nvSpPr>
        <p:spPr>
          <a:xfrm>
            <a:off x="3089503" y="4039158"/>
            <a:ext cx="94946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Pythagoras</a:t>
            </a:r>
            <a:endParaRPr dirty="0"/>
          </a:p>
        </p:txBody>
      </p:sp>
      <p:pic>
        <p:nvPicPr>
          <p:cNvPr id="532" name="Picture 531">
            <a:extLst>
              <a:ext uri="{FF2B5EF4-FFF2-40B4-BE49-F238E27FC236}">
                <a16:creationId xmlns:a16="http://schemas.microsoft.com/office/drawing/2014/main" id="{F4DB0147-624D-3049-B70D-ABB37692381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889411" y="4144961"/>
            <a:ext cx="385140" cy="381606"/>
          </a:xfrm>
          <a:prstGeom prst="rect">
            <a:avLst/>
          </a:prstGeom>
        </p:spPr>
      </p:pic>
      <p:sp>
        <p:nvSpPr>
          <p:cNvPr id="533" name="Google Shape;294;p1">
            <a:extLst>
              <a:ext uri="{FF2B5EF4-FFF2-40B4-BE49-F238E27FC236}">
                <a16:creationId xmlns:a16="http://schemas.microsoft.com/office/drawing/2014/main" id="{E70A6C41-D946-1141-92D7-2C5A627B03B7}"/>
              </a:ext>
            </a:extLst>
          </p:cNvPr>
          <p:cNvSpPr txBox="1"/>
          <p:nvPr/>
        </p:nvSpPr>
        <p:spPr>
          <a:xfrm>
            <a:off x="3054975" y="5453276"/>
            <a:ext cx="107250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Trigonometry</a:t>
            </a:r>
            <a:endParaRPr dirty="0"/>
          </a:p>
        </p:txBody>
      </p:sp>
      <p:pic>
        <p:nvPicPr>
          <p:cNvPr id="534" name="Picture 533">
            <a:extLst>
              <a:ext uri="{FF2B5EF4-FFF2-40B4-BE49-F238E27FC236}">
                <a16:creationId xmlns:a16="http://schemas.microsoft.com/office/drawing/2014/main" id="{FCDC8473-E72E-A14D-9C5F-1E6DC900435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74975" y="5384531"/>
            <a:ext cx="446244" cy="414544"/>
          </a:xfrm>
          <a:prstGeom prst="rect">
            <a:avLst/>
          </a:prstGeom>
        </p:spPr>
      </p:pic>
      <p:sp>
        <p:nvSpPr>
          <p:cNvPr id="535" name="Google Shape;294;p1">
            <a:extLst>
              <a:ext uri="{FF2B5EF4-FFF2-40B4-BE49-F238E27FC236}">
                <a16:creationId xmlns:a16="http://schemas.microsoft.com/office/drawing/2014/main" id="{791A3E4B-91B5-734C-92B0-524985316AC6}"/>
              </a:ext>
            </a:extLst>
          </p:cNvPr>
          <p:cNvSpPr txBox="1"/>
          <p:nvPr/>
        </p:nvSpPr>
        <p:spPr>
          <a:xfrm>
            <a:off x="4349417" y="4128129"/>
            <a:ext cx="120613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Transformations</a:t>
            </a:r>
            <a:endParaRPr dirty="0"/>
          </a:p>
        </p:txBody>
      </p:sp>
      <p:pic>
        <p:nvPicPr>
          <p:cNvPr id="536" name="Picture 2" descr="Translations Reflections and Rotations - YouTube">
            <a:extLst>
              <a:ext uri="{FF2B5EF4-FFF2-40B4-BE49-F238E27FC236}">
                <a16:creationId xmlns:a16="http://schemas.microsoft.com/office/drawing/2014/main" id="{5D3B1F14-B655-1E42-B650-312E24371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1" t="27246" r="31046" b="24915"/>
          <a:stretch/>
        </p:blipFill>
        <p:spPr bwMode="auto">
          <a:xfrm>
            <a:off x="4642394" y="3727364"/>
            <a:ext cx="545226" cy="42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7" name="Google Shape;294;p1">
            <a:extLst>
              <a:ext uri="{FF2B5EF4-FFF2-40B4-BE49-F238E27FC236}">
                <a16:creationId xmlns:a16="http://schemas.microsoft.com/office/drawing/2014/main" id="{9C7238CA-00F3-3F42-831B-C3875683FE60}"/>
              </a:ext>
            </a:extLst>
          </p:cNvPr>
          <p:cNvSpPr txBox="1"/>
          <p:nvPr/>
        </p:nvSpPr>
        <p:spPr>
          <a:xfrm>
            <a:off x="4423856" y="5386682"/>
            <a:ext cx="107250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Similarity &amp; Congruence</a:t>
            </a:r>
            <a:endParaRPr dirty="0"/>
          </a:p>
        </p:txBody>
      </p:sp>
      <p:sp>
        <p:nvSpPr>
          <p:cNvPr id="538" name="Google Shape;294;p1">
            <a:extLst>
              <a:ext uri="{FF2B5EF4-FFF2-40B4-BE49-F238E27FC236}">
                <a16:creationId xmlns:a16="http://schemas.microsoft.com/office/drawing/2014/main" id="{2F1B03BE-D9B5-734D-B1EA-9B8FC98CF9AB}"/>
              </a:ext>
            </a:extLst>
          </p:cNvPr>
          <p:cNvSpPr txBox="1"/>
          <p:nvPr/>
        </p:nvSpPr>
        <p:spPr>
          <a:xfrm>
            <a:off x="5544613" y="4131655"/>
            <a:ext cx="107250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Statistics</a:t>
            </a:r>
            <a:endParaRPr dirty="0"/>
          </a:p>
        </p:txBody>
      </p:sp>
      <p:pic>
        <p:nvPicPr>
          <p:cNvPr id="541" name="Picture 540">
            <a:extLst>
              <a:ext uri="{FF2B5EF4-FFF2-40B4-BE49-F238E27FC236}">
                <a16:creationId xmlns:a16="http://schemas.microsoft.com/office/drawing/2014/main" id="{8282AA7F-CFE5-2943-9458-AC10C256F88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790070" y="3735426"/>
            <a:ext cx="498500" cy="459487"/>
          </a:xfrm>
          <a:prstGeom prst="rect">
            <a:avLst/>
          </a:prstGeom>
        </p:spPr>
      </p:pic>
      <p:sp>
        <p:nvSpPr>
          <p:cNvPr id="542" name="Google Shape;396;p1">
            <a:extLst>
              <a:ext uri="{FF2B5EF4-FFF2-40B4-BE49-F238E27FC236}">
                <a16:creationId xmlns:a16="http://schemas.microsoft.com/office/drawing/2014/main" id="{020C011B-C051-9A47-AA12-48D6EAFEF518}"/>
              </a:ext>
            </a:extLst>
          </p:cNvPr>
          <p:cNvSpPr txBox="1"/>
          <p:nvPr/>
        </p:nvSpPr>
        <p:spPr>
          <a:xfrm>
            <a:off x="5767254" y="5385780"/>
            <a:ext cx="11438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 &amp; Summer  Mock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3" name="Google Shape;397;p1">
            <a:extLst>
              <a:ext uri="{FF2B5EF4-FFF2-40B4-BE49-F238E27FC236}">
                <a16:creationId xmlns:a16="http://schemas.microsoft.com/office/drawing/2014/main" id="{663F2F1C-067B-354C-AB79-26E8C85202D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9034" y="5440508"/>
            <a:ext cx="352569" cy="35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Picture 545" descr="A picture containing invertebrate, echinoderm&#10;&#10;Description automatically generated">
            <a:extLst>
              <a:ext uri="{FF2B5EF4-FFF2-40B4-BE49-F238E27FC236}">
                <a16:creationId xmlns:a16="http://schemas.microsoft.com/office/drawing/2014/main" id="{3E520536-3CDE-2944-AB14-228B31E17E7A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b="26687"/>
          <a:stretch/>
        </p:blipFill>
        <p:spPr>
          <a:xfrm>
            <a:off x="7112070" y="3958443"/>
            <a:ext cx="516871" cy="535970"/>
          </a:xfrm>
          <a:prstGeom prst="rect">
            <a:avLst/>
          </a:prstGeom>
        </p:spPr>
      </p:pic>
      <p:cxnSp>
        <p:nvCxnSpPr>
          <p:cNvPr id="547" name="Google Shape;195;p1">
            <a:extLst>
              <a:ext uri="{FF2B5EF4-FFF2-40B4-BE49-F238E27FC236}">
                <a16:creationId xmlns:a16="http://schemas.microsoft.com/office/drawing/2014/main" id="{F1D0C8B7-9C43-6E46-9B6F-C5E8ED1A1785}"/>
              </a:ext>
            </a:extLst>
          </p:cNvPr>
          <p:cNvCxnSpPr>
            <a:cxnSpLocks/>
          </p:cNvCxnSpPr>
          <p:nvPr/>
        </p:nvCxnSpPr>
        <p:spPr>
          <a:xfrm flipH="1" flipV="1">
            <a:off x="8770250" y="4110277"/>
            <a:ext cx="307262" cy="10018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49" name="Google Shape;416;p1">
            <a:extLst>
              <a:ext uri="{FF2B5EF4-FFF2-40B4-BE49-F238E27FC236}">
                <a16:creationId xmlns:a16="http://schemas.microsoft.com/office/drawing/2014/main" id="{B45F71D2-DC5C-B743-A289-AD9CAEE4B80C}"/>
              </a:ext>
            </a:extLst>
          </p:cNvPr>
          <p:cNvSpPr txBox="1"/>
          <p:nvPr/>
        </p:nvSpPr>
        <p:spPr>
          <a:xfrm>
            <a:off x="8775293" y="4267258"/>
            <a:ext cx="80802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 &amp; Volume</a:t>
            </a:r>
            <a:endParaRPr dirty="0"/>
          </a:p>
        </p:txBody>
      </p:sp>
      <p:sp>
        <p:nvSpPr>
          <p:cNvPr id="551" name="Google Shape;297;p1">
            <a:extLst>
              <a:ext uri="{FF2B5EF4-FFF2-40B4-BE49-F238E27FC236}">
                <a16:creationId xmlns:a16="http://schemas.microsoft.com/office/drawing/2014/main" id="{3D39AC5F-D1FB-4A49-B289-7466A351E2AD}"/>
              </a:ext>
            </a:extLst>
          </p:cNvPr>
          <p:cNvSpPr txBox="1"/>
          <p:nvPr/>
        </p:nvSpPr>
        <p:spPr>
          <a:xfrm>
            <a:off x="6762806" y="3542149"/>
            <a:ext cx="140132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Plans &amp; Elevations</a:t>
            </a:r>
            <a:endParaRPr dirty="0"/>
          </a:p>
        </p:txBody>
      </p:sp>
      <p:sp>
        <p:nvSpPr>
          <p:cNvPr id="557" name="Google Shape;297;p1">
            <a:extLst>
              <a:ext uri="{FF2B5EF4-FFF2-40B4-BE49-F238E27FC236}">
                <a16:creationId xmlns:a16="http://schemas.microsoft.com/office/drawing/2014/main" id="{83875A97-2C8E-F142-AAE0-FFEB6C7C1C35}"/>
              </a:ext>
            </a:extLst>
          </p:cNvPr>
          <p:cNvSpPr txBox="1"/>
          <p:nvPr/>
        </p:nvSpPr>
        <p:spPr>
          <a:xfrm>
            <a:off x="6726200" y="1746933"/>
            <a:ext cx="13493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Circles, Cylinders, Cones &amp; Spheres</a:t>
            </a:r>
            <a:endParaRPr dirty="0"/>
          </a:p>
        </p:txBody>
      </p:sp>
      <p:sp>
        <p:nvSpPr>
          <p:cNvPr id="563" name="Google Shape;396;p1">
            <a:extLst>
              <a:ext uri="{FF2B5EF4-FFF2-40B4-BE49-F238E27FC236}">
                <a16:creationId xmlns:a16="http://schemas.microsoft.com/office/drawing/2014/main" id="{A9BB554D-9C93-6E45-86AE-037A9490B4F6}"/>
              </a:ext>
            </a:extLst>
          </p:cNvPr>
          <p:cNvSpPr txBox="1"/>
          <p:nvPr/>
        </p:nvSpPr>
        <p:spPr>
          <a:xfrm>
            <a:off x="7049068" y="3125634"/>
            <a:ext cx="11438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 &amp; Autumn  Mock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Google Shape;397;p1">
            <a:extLst>
              <a:ext uri="{FF2B5EF4-FFF2-40B4-BE49-F238E27FC236}">
                <a16:creationId xmlns:a16="http://schemas.microsoft.com/office/drawing/2014/main" id="{B3D84347-3500-7445-A9F1-A3D384C0A99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5541" y="3118952"/>
            <a:ext cx="352569" cy="352569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294;p1">
            <a:extLst>
              <a:ext uri="{FF2B5EF4-FFF2-40B4-BE49-F238E27FC236}">
                <a16:creationId xmlns:a16="http://schemas.microsoft.com/office/drawing/2014/main" id="{8A40D4D2-FCD7-C841-BB58-46543F0B717D}"/>
              </a:ext>
            </a:extLst>
          </p:cNvPr>
          <p:cNvSpPr txBox="1"/>
          <p:nvPr/>
        </p:nvSpPr>
        <p:spPr>
          <a:xfrm>
            <a:off x="5978138" y="3216698"/>
            <a:ext cx="107250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Quadratic Equations</a:t>
            </a:r>
            <a:endParaRPr dirty="0"/>
          </a:p>
        </p:txBody>
      </p:sp>
      <p:sp>
        <p:nvSpPr>
          <p:cNvPr id="569" name="Google Shape;294;p1">
            <a:extLst>
              <a:ext uri="{FF2B5EF4-FFF2-40B4-BE49-F238E27FC236}">
                <a16:creationId xmlns:a16="http://schemas.microsoft.com/office/drawing/2014/main" id="{2A60948B-BC40-3B40-9DB5-DCACCD7B93A7}"/>
              </a:ext>
            </a:extLst>
          </p:cNvPr>
          <p:cNvSpPr txBox="1"/>
          <p:nvPr/>
        </p:nvSpPr>
        <p:spPr>
          <a:xfrm>
            <a:off x="5701781" y="1746933"/>
            <a:ext cx="107250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Simultaneous Equations</a:t>
            </a:r>
            <a:endParaRPr dirty="0"/>
          </a:p>
        </p:txBody>
      </p:sp>
      <p:sp>
        <p:nvSpPr>
          <p:cNvPr id="571" name="Google Shape;294;p1">
            <a:extLst>
              <a:ext uri="{FF2B5EF4-FFF2-40B4-BE49-F238E27FC236}">
                <a16:creationId xmlns:a16="http://schemas.microsoft.com/office/drawing/2014/main" id="{213AAC84-1FAA-6F4D-8359-CC5B352C2C9F}"/>
              </a:ext>
            </a:extLst>
          </p:cNvPr>
          <p:cNvSpPr txBox="1"/>
          <p:nvPr/>
        </p:nvSpPr>
        <p:spPr>
          <a:xfrm>
            <a:off x="5340216" y="3142525"/>
            <a:ext cx="107250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Vectors</a:t>
            </a:r>
            <a:endParaRPr dirty="0"/>
          </a:p>
        </p:txBody>
      </p:sp>
      <p:sp>
        <p:nvSpPr>
          <p:cNvPr id="573" name="Google Shape;294;p1">
            <a:extLst>
              <a:ext uri="{FF2B5EF4-FFF2-40B4-BE49-F238E27FC236}">
                <a16:creationId xmlns:a16="http://schemas.microsoft.com/office/drawing/2014/main" id="{6C5A61F2-BFDB-9642-838F-8F39AD928DC4}"/>
              </a:ext>
            </a:extLst>
          </p:cNvPr>
          <p:cNvSpPr txBox="1"/>
          <p:nvPr/>
        </p:nvSpPr>
        <p:spPr>
          <a:xfrm>
            <a:off x="4672001" y="1746933"/>
            <a:ext cx="107250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Fractions &amp; Reciprocals</a:t>
            </a:r>
            <a:endParaRPr dirty="0"/>
          </a:p>
        </p:txBody>
      </p:sp>
      <p:sp>
        <p:nvSpPr>
          <p:cNvPr id="576" name="Google Shape;222;p1">
            <a:extLst>
              <a:ext uri="{FF2B5EF4-FFF2-40B4-BE49-F238E27FC236}">
                <a16:creationId xmlns:a16="http://schemas.microsoft.com/office/drawing/2014/main" id="{F2D0A166-AB99-814A-A015-B16CE7439461}"/>
              </a:ext>
            </a:extLst>
          </p:cNvPr>
          <p:cNvSpPr txBox="1"/>
          <p:nvPr/>
        </p:nvSpPr>
        <p:spPr>
          <a:xfrm>
            <a:off x="4111906" y="3231666"/>
            <a:ext cx="122178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 Paper Exam Equations</a:t>
            </a:r>
            <a:endParaRPr dirty="0"/>
          </a:p>
        </p:txBody>
      </p:sp>
      <p:cxnSp>
        <p:nvCxnSpPr>
          <p:cNvPr id="577" name="Google Shape;436;p1">
            <a:extLst>
              <a:ext uri="{FF2B5EF4-FFF2-40B4-BE49-F238E27FC236}">
                <a16:creationId xmlns:a16="http://schemas.microsoft.com/office/drawing/2014/main" id="{D07AFB9D-7A63-964C-8AAA-3778728AF332}"/>
              </a:ext>
            </a:extLst>
          </p:cNvPr>
          <p:cNvCxnSpPr>
            <a:cxnSpLocks/>
          </p:cNvCxnSpPr>
          <p:nvPr/>
        </p:nvCxnSpPr>
        <p:spPr>
          <a:xfrm>
            <a:off x="5232461" y="2240723"/>
            <a:ext cx="1" cy="29539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78" name="Google Shape;436;p1">
            <a:extLst>
              <a:ext uri="{FF2B5EF4-FFF2-40B4-BE49-F238E27FC236}">
                <a16:creationId xmlns:a16="http://schemas.microsoft.com/office/drawing/2014/main" id="{C4B10000-A6E9-B543-8CC5-14CC172C8360}"/>
              </a:ext>
            </a:extLst>
          </p:cNvPr>
          <p:cNvCxnSpPr>
            <a:cxnSpLocks/>
          </p:cNvCxnSpPr>
          <p:nvPr/>
        </p:nvCxnSpPr>
        <p:spPr>
          <a:xfrm>
            <a:off x="4283994" y="2240723"/>
            <a:ext cx="1" cy="29539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79" name="Google Shape;436;p1">
            <a:extLst>
              <a:ext uri="{FF2B5EF4-FFF2-40B4-BE49-F238E27FC236}">
                <a16:creationId xmlns:a16="http://schemas.microsoft.com/office/drawing/2014/main" id="{07DC7534-A19E-7242-9FAA-78FE2D2253C8}"/>
              </a:ext>
            </a:extLst>
          </p:cNvPr>
          <p:cNvCxnSpPr>
            <a:cxnSpLocks/>
          </p:cNvCxnSpPr>
          <p:nvPr/>
        </p:nvCxnSpPr>
        <p:spPr>
          <a:xfrm>
            <a:off x="3510310" y="2240723"/>
            <a:ext cx="1" cy="29539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80" name="Google Shape;436;p1">
            <a:extLst>
              <a:ext uri="{FF2B5EF4-FFF2-40B4-BE49-F238E27FC236}">
                <a16:creationId xmlns:a16="http://schemas.microsoft.com/office/drawing/2014/main" id="{8D1D78D5-9293-FD43-9AFA-E80131F9A3DF}"/>
              </a:ext>
            </a:extLst>
          </p:cNvPr>
          <p:cNvCxnSpPr>
            <a:cxnSpLocks/>
          </p:cNvCxnSpPr>
          <p:nvPr/>
        </p:nvCxnSpPr>
        <p:spPr>
          <a:xfrm>
            <a:off x="2654798" y="2240723"/>
            <a:ext cx="1" cy="29539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82" name="Google Shape;436;p1">
            <a:extLst>
              <a:ext uri="{FF2B5EF4-FFF2-40B4-BE49-F238E27FC236}">
                <a16:creationId xmlns:a16="http://schemas.microsoft.com/office/drawing/2014/main" id="{76E97204-300E-C14B-9873-70B3F404BB8C}"/>
              </a:ext>
            </a:extLst>
          </p:cNvPr>
          <p:cNvCxnSpPr>
            <a:cxnSpLocks/>
          </p:cNvCxnSpPr>
          <p:nvPr/>
        </p:nvCxnSpPr>
        <p:spPr>
          <a:xfrm>
            <a:off x="7497104" y="2240723"/>
            <a:ext cx="1" cy="29539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0B67D173-1D39-F74F-9AD7-C81CF5EBE9E7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13011" t="14592" r="29485" b="21151"/>
          <a:stretch/>
        </p:blipFill>
        <p:spPr>
          <a:xfrm>
            <a:off x="2457415" y="1245355"/>
            <a:ext cx="466215" cy="457270"/>
          </a:xfrm>
          <a:prstGeom prst="rect">
            <a:avLst/>
          </a:prstGeom>
        </p:spPr>
      </p:pic>
      <p:cxnSp>
        <p:nvCxnSpPr>
          <p:cNvPr id="583" name="Google Shape;438;p1">
            <a:extLst>
              <a:ext uri="{FF2B5EF4-FFF2-40B4-BE49-F238E27FC236}">
                <a16:creationId xmlns:a16="http://schemas.microsoft.com/office/drawing/2014/main" id="{C14B73F4-96E1-944A-A8DD-0A668B45C807}"/>
              </a:ext>
            </a:extLst>
          </p:cNvPr>
          <p:cNvCxnSpPr>
            <a:cxnSpLocks/>
          </p:cNvCxnSpPr>
          <p:nvPr/>
        </p:nvCxnSpPr>
        <p:spPr>
          <a:xfrm flipV="1">
            <a:off x="2240920" y="2938707"/>
            <a:ext cx="0" cy="20368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84" name="Google Shape;438;p1">
            <a:extLst>
              <a:ext uri="{FF2B5EF4-FFF2-40B4-BE49-F238E27FC236}">
                <a16:creationId xmlns:a16="http://schemas.microsoft.com/office/drawing/2014/main" id="{E13C681B-CE77-E84E-836B-90A69B6D77C0}"/>
              </a:ext>
            </a:extLst>
          </p:cNvPr>
          <p:cNvCxnSpPr>
            <a:cxnSpLocks/>
          </p:cNvCxnSpPr>
          <p:nvPr/>
        </p:nvCxnSpPr>
        <p:spPr>
          <a:xfrm flipV="1">
            <a:off x="3509397" y="2938707"/>
            <a:ext cx="0" cy="20368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85" name="Google Shape;438;p1">
            <a:extLst>
              <a:ext uri="{FF2B5EF4-FFF2-40B4-BE49-F238E27FC236}">
                <a16:creationId xmlns:a16="http://schemas.microsoft.com/office/drawing/2014/main" id="{D1483410-5DC9-AC4B-9B95-158D098940F3}"/>
              </a:ext>
            </a:extLst>
          </p:cNvPr>
          <p:cNvCxnSpPr>
            <a:cxnSpLocks/>
          </p:cNvCxnSpPr>
          <p:nvPr/>
        </p:nvCxnSpPr>
        <p:spPr>
          <a:xfrm flipV="1">
            <a:off x="5635739" y="2938707"/>
            <a:ext cx="0" cy="20368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86" name="Google Shape;438;p1">
            <a:extLst>
              <a:ext uri="{FF2B5EF4-FFF2-40B4-BE49-F238E27FC236}">
                <a16:creationId xmlns:a16="http://schemas.microsoft.com/office/drawing/2014/main" id="{996D42C1-BF0D-D142-838B-A40198954BC6}"/>
              </a:ext>
            </a:extLst>
          </p:cNvPr>
          <p:cNvCxnSpPr>
            <a:cxnSpLocks/>
          </p:cNvCxnSpPr>
          <p:nvPr/>
        </p:nvCxnSpPr>
        <p:spPr>
          <a:xfrm flipV="1">
            <a:off x="4609610" y="2938707"/>
            <a:ext cx="0" cy="20368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87" name="Google Shape;438;p1">
            <a:extLst>
              <a:ext uri="{FF2B5EF4-FFF2-40B4-BE49-F238E27FC236}">
                <a16:creationId xmlns:a16="http://schemas.microsoft.com/office/drawing/2014/main" id="{32F573AF-15A1-EB44-A7DD-61AF1463E16F}"/>
              </a:ext>
            </a:extLst>
          </p:cNvPr>
          <p:cNvCxnSpPr>
            <a:cxnSpLocks/>
          </p:cNvCxnSpPr>
          <p:nvPr/>
        </p:nvCxnSpPr>
        <p:spPr>
          <a:xfrm flipV="1">
            <a:off x="6430397" y="2938707"/>
            <a:ext cx="0" cy="20368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6" name="Picture 1035">
            <a:extLst>
              <a:ext uri="{FF2B5EF4-FFF2-40B4-BE49-F238E27FC236}">
                <a16:creationId xmlns:a16="http://schemas.microsoft.com/office/drawing/2014/main" id="{964420B5-B628-0049-B8E0-9A88F03E711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11831" y="1245761"/>
            <a:ext cx="576786" cy="518377"/>
          </a:xfrm>
          <a:prstGeom prst="rect">
            <a:avLst/>
          </a:prstGeom>
        </p:spPr>
      </p:pic>
      <p:pic>
        <p:nvPicPr>
          <p:cNvPr id="1039" name="Picture 1038">
            <a:extLst>
              <a:ext uri="{FF2B5EF4-FFF2-40B4-BE49-F238E27FC236}">
                <a16:creationId xmlns:a16="http://schemas.microsoft.com/office/drawing/2014/main" id="{CEF86DA2-75DA-E54F-8A96-0CF12CDE833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259477" y="3334583"/>
            <a:ext cx="766738" cy="305834"/>
          </a:xfrm>
          <a:prstGeom prst="rect">
            <a:avLst/>
          </a:prstGeom>
        </p:spPr>
      </p:pic>
      <p:pic>
        <p:nvPicPr>
          <p:cNvPr id="1044" name="Picture 1043">
            <a:extLst>
              <a:ext uri="{FF2B5EF4-FFF2-40B4-BE49-F238E27FC236}">
                <a16:creationId xmlns:a16="http://schemas.microsoft.com/office/drawing/2014/main" id="{BB02AE1E-F915-FD4B-8FB2-2BFD047B2047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290423" y="5333194"/>
            <a:ext cx="560559" cy="480835"/>
          </a:xfrm>
          <a:prstGeom prst="rect">
            <a:avLst/>
          </a:prstGeom>
        </p:spPr>
      </p:pic>
      <p:pic>
        <p:nvPicPr>
          <p:cNvPr id="588" name="Picture 587" descr="A picture containing invertebrate, echinoderm&#10;&#10;Description automatically generated">
            <a:extLst>
              <a:ext uri="{FF2B5EF4-FFF2-40B4-BE49-F238E27FC236}">
                <a16:creationId xmlns:a16="http://schemas.microsoft.com/office/drawing/2014/main" id="{5E65BBA2-86CF-C94A-AB01-312AA4A10432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b="26687"/>
          <a:stretch/>
        </p:blipFill>
        <p:spPr>
          <a:xfrm>
            <a:off x="864518" y="12765519"/>
            <a:ext cx="516871" cy="535970"/>
          </a:xfrm>
          <a:prstGeom prst="rect">
            <a:avLst/>
          </a:prstGeom>
        </p:spPr>
      </p:pic>
      <p:sp>
        <p:nvSpPr>
          <p:cNvPr id="589" name="Google Shape;276;p1">
            <a:extLst>
              <a:ext uri="{FF2B5EF4-FFF2-40B4-BE49-F238E27FC236}">
                <a16:creationId xmlns:a16="http://schemas.microsoft.com/office/drawing/2014/main" id="{30850A30-FB20-514E-AE6B-4AD9D0FE6116}"/>
              </a:ext>
            </a:extLst>
          </p:cNvPr>
          <p:cNvSpPr txBox="1"/>
          <p:nvPr/>
        </p:nvSpPr>
        <p:spPr>
          <a:xfrm>
            <a:off x="3334801" y="11921711"/>
            <a:ext cx="8080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Big Bang Fair at School</a:t>
            </a:r>
            <a:endParaRPr dirty="0"/>
          </a:p>
        </p:txBody>
      </p:sp>
      <p:pic>
        <p:nvPicPr>
          <p:cNvPr id="590" name="Picture 589" descr="A picture containing invertebrate, echinoderm&#10;&#10;Description automatically generated">
            <a:extLst>
              <a:ext uri="{FF2B5EF4-FFF2-40B4-BE49-F238E27FC236}">
                <a16:creationId xmlns:a16="http://schemas.microsoft.com/office/drawing/2014/main" id="{E68672BE-28E1-BC44-9B73-BCCE04C5B949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b="26687"/>
          <a:stretch/>
        </p:blipFill>
        <p:spPr>
          <a:xfrm>
            <a:off x="2930618" y="11928757"/>
            <a:ext cx="516871" cy="535970"/>
          </a:xfrm>
          <a:prstGeom prst="rect">
            <a:avLst/>
          </a:prstGeom>
        </p:spPr>
      </p:pic>
      <p:cxnSp>
        <p:nvCxnSpPr>
          <p:cNvPr id="591" name="Google Shape;167;p1">
            <a:extLst>
              <a:ext uri="{FF2B5EF4-FFF2-40B4-BE49-F238E27FC236}">
                <a16:creationId xmlns:a16="http://schemas.microsoft.com/office/drawing/2014/main" id="{24DF950B-21CA-794E-A728-1515C7FE0CA4}"/>
              </a:ext>
            </a:extLst>
          </p:cNvPr>
          <p:cNvCxnSpPr>
            <a:cxnSpLocks/>
          </p:cNvCxnSpPr>
          <p:nvPr/>
        </p:nvCxnSpPr>
        <p:spPr>
          <a:xfrm flipV="1">
            <a:off x="3829483" y="13830301"/>
            <a:ext cx="9922" cy="25853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92" name="Google Shape;293;p1">
            <a:extLst>
              <a:ext uri="{FF2B5EF4-FFF2-40B4-BE49-F238E27FC236}">
                <a16:creationId xmlns:a16="http://schemas.microsoft.com/office/drawing/2014/main" id="{3E42659B-0058-E540-BCC3-E59EA0E5ABA4}"/>
              </a:ext>
            </a:extLst>
          </p:cNvPr>
          <p:cNvSpPr txBox="1"/>
          <p:nvPr/>
        </p:nvSpPr>
        <p:spPr>
          <a:xfrm>
            <a:off x="3455847" y="14098036"/>
            <a:ext cx="117452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value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3" name="Google Shape;219;p1">
            <a:extLst>
              <a:ext uri="{FF2B5EF4-FFF2-40B4-BE49-F238E27FC236}">
                <a16:creationId xmlns:a16="http://schemas.microsoft.com/office/drawing/2014/main" id="{C4C542B2-F081-D649-947F-CC33FCD71A3E}"/>
              </a:ext>
            </a:extLst>
          </p:cNvPr>
          <p:cNvCxnSpPr>
            <a:cxnSpLocks/>
          </p:cNvCxnSpPr>
          <p:nvPr/>
        </p:nvCxnSpPr>
        <p:spPr>
          <a:xfrm>
            <a:off x="4093077" y="13216715"/>
            <a:ext cx="0" cy="21025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94" name="Google Shape;294;p1">
            <a:extLst>
              <a:ext uri="{FF2B5EF4-FFF2-40B4-BE49-F238E27FC236}">
                <a16:creationId xmlns:a16="http://schemas.microsoft.com/office/drawing/2014/main" id="{57F1C0F0-6569-7447-B28E-9A371C0F7C9C}"/>
              </a:ext>
            </a:extLst>
          </p:cNvPr>
          <p:cNvSpPr txBox="1"/>
          <p:nvPr/>
        </p:nvSpPr>
        <p:spPr>
          <a:xfrm>
            <a:off x="3733930" y="12961387"/>
            <a:ext cx="11745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Rounding</a:t>
            </a:r>
            <a:endParaRPr dirty="0"/>
          </a:p>
        </p:txBody>
      </p:sp>
      <p:sp>
        <p:nvSpPr>
          <p:cNvPr id="597" name="Google Shape;295;p1">
            <a:extLst>
              <a:ext uri="{FF2B5EF4-FFF2-40B4-BE49-F238E27FC236}">
                <a16:creationId xmlns:a16="http://schemas.microsoft.com/office/drawing/2014/main" id="{37F915AB-78A1-644C-92BD-8411EAF8EF96}"/>
              </a:ext>
            </a:extLst>
          </p:cNvPr>
          <p:cNvSpPr txBox="1"/>
          <p:nvPr/>
        </p:nvSpPr>
        <p:spPr>
          <a:xfrm>
            <a:off x="4167431" y="14103417"/>
            <a:ext cx="117452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Operations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8" name="Picture 597">
            <a:extLst>
              <a:ext uri="{FF2B5EF4-FFF2-40B4-BE49-F238E27FC236}">
                <a16:creationId xmlns:a16="http://schemas.microsoft.com/office/drawing/2014/main" id="{B3EE9F38-F630-FD43-985D-9F387E90B4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9817" y="14575407"/>
            <a:ext cx="364460" cy="359727"/>
          </a:xfrm>
          <a:prstGeom prst="rect">
            <a:avLst/>
          </a:prstGeom>
        </p:spPr>
      </p:pic>
      <p:cxnSp>
        <p:nvCxnSpPr>
          <p:cNvPr id="599" name="Google Shape;167;p1">
            <a:extLst>
              <a:ext uri="{FF2B5EF4-FFF2-40B4-BE49-F238E27FC236}">
                <a16:creationId xmlns:a16="http://schemas.microsoft.com/office/drawing/2014/main" id="{7C547C88-1130-BC40-BB1D-923C6DED9532}"/>
              </a:ext>
            </a:extLst>
          </p:cNvPr>
          <p:cNvCxnSpPr>
            <a:cxnSpLocks/>
          </p:cNvCxnSpPr>
          <p:nvPr/>
        </p:nvCxnSpPr>
        <p:spPr>
          <a:xfrm flipV="1">
            <a:off x="4704555" y="13820886"/>
            <a:ext cx="9922" cy="25853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600" name="Google Shape;219;p1">
            <a:extLst>
              <a:ext uri="{FF2B5EF4-FFF2-40B4-BE49-F238E27FC236}">
                <a16:creationId xmlns:a16="http://schemas.microsoft.com/office/drawing/2014/main" id="{F38F497F-80F2-CD49-ACE0-688E04B570C1}"/>
              </a:ext>
            </a:extLst>
          </p:cNvPr>
          <p:cNvCxnSpPr>
            <a:cxnSpLocks/>
          </p:cNvCxnSpPr>
          <p:nvPr/>
        </p:nvCxnSpPr>
        <p:spPr>
          <a:xfrm>
            <a:off x="4948891" y="13216331"/>
            <a:ext cx="0" cy="21025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01" name="Google Shape;294;p1">
            <a:extLst>
              <a:ext uri="{FF2B5EF4-FFF2-40B4-BE49-F238E27FC236}">
                <a16:creationId xmlns:a16="http://schemas.microsoft.com/office/drawing/2014/main" id="{539B0222-D1E3-8749-BA01-8C8DDBCFBA69}"/>
              </a:ext>
            </a:extLst>
          </p:cNvPr>
          <p:cNvSpPr txBox="1"/>
          <p:nvPr/>
        </p:nvSpPr>
        <p:spPr>
          <a:xfrm>
            <a:off x="4589744" y="12961003"/>
            <a:ext cx="11745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Fractions</a:t>
            </a:r>
            <a:endParaRPr dirty="0"/>
          </a:p>
        </p:txBody>
      </p:sp>
      <p:pic>
        <p:nvPicPr>
          <p:cNvPr id="1060" name="Picture 1059">
            <a:extLst>
              <a:ext uri="{FF2B5EF4-FFF2-40B4-BE49-F238E27FC236}">
                <a16:creationId xmlns:a16="http://schemas.microsoft.com/office/drawing/2014/main" id="{BC0DB80E-C12E-6244-B338-1A51FEE618F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805609" y="12662457"/>
            <a:ext cx="302329" cy="333703"/>
          </a:xfrm>
          <a:prstGeom prst="rect">
            <a:avLst/>
          </a:prstGeom>
        </p:spPr>
      </p:pic>
      <p:sp>
        <p:nvSpPr>
          <p:cNvPr id="603" name="Google Shape;295;p1">
            <a:extLst>
              <a:ext uri="{FF2B5EF4-FFF2-40B4-BE49-F238E27FC236}">
                <a16:creationId xmlns:a16="http://schemas.microsoft.com/office/drawing/2014/main" id="{1BBAAB21-2F6F-0F4C-8D06-39C1A0F0DA04}"/>
              </a:ext>
            </a:extLst>
          </p:cNvPr>
          <p:cNvSpPr txBox="1"/>
          <p:nvPr/>
        </p:nvSpPr>
        <p:spPr>
          <a:xfrm>
            <a:off x="4977864" y="14104888"/>
            <a:ext cx="117452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Co-ordinates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4" name="Google Shape;167;p1">
            <a:extLst>
              <a:ext uri="{FF2B5EF4-FFF2-40B4-BE49-F238E27FC236}">
                <a16:creationId xmlns:a16="http://schemas.microsoft.com/office/drawing/2014/main" id="{D888B80B-C6A6-BA4C-9A33-BB442C655D45}"/>
              </a:ext>
            </a:extLst>
          </p:cNvPr>
          <p:cNvCxnSpPr>
            <a:cxnSpLocks/>
          </p:cNvCxnSpPr>
          <p:nvPr/>
        </p:nvCxnSpPr>
        <p:spPr>
          <a:xfrm flipV="1">
            <a:off x="5514988" y="13822357"/>
            <a:ext cx="9922" cy="25853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05" name="Google Shape;294;p1">
            <a:extLst>
              <a:ext uri="{FF2B5EF4-FFF2-40B4-BE49-F238E27FC236}">
                <a16:creationId xmlns:a16="http://schemas.microsoft.com/office/drawing/2014/main" id="{50AB70CE-9596-A94A-9F08-0D4A4654C853}"/>
              </a:ext>
            </a:extLst>
          </p:cNvPr>
          <p:cNvSpPr txBox="1"/>
          <p:nvPr/>
        </p:nvSpPr>
        <p:spPr>
          <a:xfrm>
            <a:off x="5296267" y="12940273"/>
            <a:ext cx="122325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Transformations</a:t>
            </a:r>
            <a:endParaRPr dirty="0"/>
          </a:p>
        </p:txBody>
      </p:sp>
      <p:pic>
        <p:nvPicPr>
          <p:cNvPr id="606" name="Picture 2" descr="Translations Reflections and Rotations - YouTube">
            <a:extLst>
              <a:ext uri="{FF2B5EF4-FFF2-40B4-BE49-F238E27FC236}">
                <a16:creationId xmlns:a16="http://schemas.microsoft.com/office/drawing/2014/main" id="{8D6EF1DE-21A8-724B-991F-DFCA97F2A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1" t="27246" r="31046" b="24915"/>
          <a:stretch/>
        </p:blipFill>
        <p:spPr bwMode="auto">
          <a:xfrm>
            <a:off x="5447055" y="12561432"/>
            <a:ext cx="545226" cy="42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7" name="Google Shape;219;p1">
            <a:extLst>
              <a:ext uri="{FF2B5EF4-FFF2-40B4-BE49-F238E27FC236}">
                <a16:creationId xmlns:a16="http://schemas.microsoft.com/office/drawing/2014/main" id="{4E192786-3628-F040-85A1-AB360E4688A9}"/>
              </a:ext>
            </a:extLst>
          </p:cNvPr>
          <p:cNvCxnSpPr>
            <a:cxnSpLocks/>
          </p:cNvCxnSpPr>
          <p:nvPr/>
        </p:nvCxnSpPr>
        <p:spPr>
          <a:xfrm>
            <a:off x="5748991" y="13220846"/>
            <a:ext cx="0" cy="21025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08" name="Google Shape;294;p1">
            <a:extLst>
              <a:ext uri="{FF2B5EF4-FFF2-40B4-BE49-F238E27FC236}">
                <a16:creationId xmlns:a16="http://schemas.microsoft.com/office/drawing/2014/main" id="{E1B2E534-C00B-2E42-88BA-E6B975472366}"/>
              </a:ext>
            </a:extLst>
          </p:cNvPr>
          <p:cNvSpPr txBox="1"/>
          <p:nvPr/>
        </p:nvSpPr>
        <p:spPr>
          <a:xfrm>
            <a:off x="6073792" y="14113360"/>
            <a:ext cx="11745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BODMAS</a:t>
            </a:r>
            <a:endParaRPr dirty="0"/>
          </a:p>
        </p:txBody>
      </p:sp>
      <p:cxnSp>
        <p:nvCxnSpPr>
          <p:cNvPr id="610" name="Google Shape;167;p1">
            <a:extLst>
              <a:ext uri="{FF2B5EF4-FFF2-40B4-BE49-F238E27FC236}">
                <a16:creationId xmlns:a16="http://schemas.microsoft.com/office/drawing/2014/main" id="{C382A303-AC4C-A244-B2CF-C6727A857F78}"/>
              </a:ext>
            </a:extLst>
          </p:cNvPr>
          <p:cNvCxnSpPr>
            <a:cxnSpLocks/>
          </p:cNvCxnSpPr>
          <p:nvPr/>
        </p:nvCxnSpPr>
        <p:spPr>
          <a:xfrm flipV="1">
            <a:off x="6379790" y="13830964"/>
            <a:ext cx="9922" cy="25853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11" name="Google Shape;297;p1">
            <a:extLst>
              <a:ext uri="{FF2B5EF4-FFF2-40B4-BE49-F238E27FC236}">
                <a16:creationId xmlns:a16="http://schemas.microsoft.com/office/drawing/2014/main" id="{45443A15-A99E-604C-8D71-C170AE942CDC}"/>
              </a:ext>
            </a:extLst>
          </p:cNvPr>
          <p:cNvSpPr txBox="1"/>
          <p:nvPr/>
        </p:nvSpPr>
        <p:spPr>
          <a:xfrm>
            <a:off x="6750383" y="12960689"/>
            <a:ext cx="98508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12/24 Clock</a:t>
            </a:r>
            <a:endParaRPr dirty="0"/>
          </a:p>
        </p:txBody>
      </p:sp>
      <p:pic>
        <p:nvPicPr>
          <p:cNvPr id="612" name="Picture 611">
            <a:extLst>
              <a:ext uri="{FF2B5EF4-FFF2-40B4-BE49-F238E27FC236}">
                <a16:creationId xmlns:a16="http://schemas.microsoft.com/office/drawing/2014/main" id="{44AB5EDB-5827-AA48-94FF-2B1BB8EF26E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197" t="20949" r="21941" b="27967"/>
          <a:stretch/>
        </p:blipFill>
        <p:spPr>
          <a:xfrm>
            <a:off x="7643316" y="12923334"/>
            <a:ext cx="382646" cy="376828"/>
          </a:xfrm>
          <a:prstGeom prst="rect">
            <a:avLst/>
          </a:prstGeom>
        </p:spPr>
      </p:pic>
      <p:cxnSp>
        <p:nvCxnSpPr>
          <p:cNvPr id="613" name="Google Shape;219;p1">
            <a:extLst>
              <a:ext uri="{FF2B5EF4-FFF2-40B4-BE49-F238E27FC236}">
                <a16:creationId xmlns:a16="http://schemas.microsoft.com/office/drawing/2014/main" id="{60FE839A-030C-B444-92DF-F378CAEC2A01}"/>
              </a:ext>
            </a:extLst>
          </p:cNvPr>
          <p:cNvCxnSpPr>
            <a:cxnSpLocks/>
          </p:cNvCxnSpPr>
          <p:nvPr/>
        </p:nvCxnSpPr>
        <p:spPr>
          <a:xfrm>
            <a:off x="7462615" y="13216715"/>
            <a:ext cx="0" cy="21025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14" name="Google Shape;294;p1">
            <a:extLst>
              <a:ext uri="{FF2B5EF4-FFF2-40B4-BE49-F238E27FC236}">
                <a16:creationId xmlns:a16="http://schemas.microsoft.com/office/drawing/2014/main" id="{3F129AB4-EBC4-5C44-9758-B0B4562520E6}"/>
              </a:ext>
            </a:extLst>
          </p:cNvPr>
          <p:cNvSpPr txBox="1"/>
          <p:nvPr/>
        </p:nvSpPr>
        <p:spPr>
          <a:xfrm>
            <a:off x="6577698" y="14119470"/>
            <a:ext cx="117452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2D &amp; 3D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Shapes</a:t>
            </a:r>
            <a:endParaRPr dirty="0"/>
          </a:p>
        </p:txBody>
      </p:sp>
      <p:cxnSp>
        <p:nvCxnSpPr>
          <p:cNvPr id="615" name="Google Shape;167;p1">
            <a:extLst>
              <a:ext uri="{FF2B5EF4-FFF2-40B4-BE49-F238E27FC236}">
                <a16:creationId xmlns:a16="http://schemas.microsoft.com/office/drawing/2014/main" id="{4CF65A00-86B6-614E-A123-B5CD95D7B8AE}"/>
              </a:ext>
            </a:extLst>
          </p:cNvPr>
          <p:cNvCxnSpPr>
            <a:cxnSpLocks/>
          </p:cNvCxnSpPr>
          <p:nvPr/>
        </p:nvCxnSpPr>
        <p:spPr>
          <a:xfrm flipV="1">
            <a:off x="7124996" y="13837074"/>
            <a:ext cx="9922" cy="25853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16" name="Google Shape;294;p1">
            <a:extLst>
              <a:ext uri="{FF2B5EF4-FFF2-40B4-BE49-F238E27FC236}">
                <a16:creationId xmlns:a16="http://schemas.microsoft.com/office/drawing/2014/main" id="{2F66060D-A755-A142-BC23-8CE24E361B96}"/>
              </a:ext>
            </a:extLst>
          </p:cNvPr>
          <p:cNvSpPr txBox="1"/>
          <p:nvPr/>
        </p:nvSpPr>
        <p:spPr>
          <a:xfrm>
            <a:off x="8083089" y="14027169"/>
            <a:ext cx="8410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Angle Properties</a:t>
            </a:r>
            <a:endParaRPr dirty="0"/>
          </a:p>
        </p:txBody>
      </p:sp>
      <p:pic>
        <p:nvPicPr>
          <p:cNvPr id="617" name="Picture 616">
            <a:extLst>
              <a:ext uri="{FF2B5EF4-FFF2-40B4-BE49-F238E27FC236}">
                <a16:creationId xmlns:a16="http://schemas.microsoft.com/office/drawing/2014/main" id="{4E46613B-A5E2-934C-9875-B5AC34FA0E4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61402" y="13602101"/>
            <a:ext cx="560207" cy="437863"/>
          </a:xfrm>
          <a:prstGeom prst="rect">
            <a:avLst/>
          </a:prstGeom>
        </p:spPr>
      </p:pic>
      <p:cxnSp>
        <p:nvCxnSpPr>
          <p:cNvPr id="618" name="Google Shape;219;p1">
            <a:extLst>
              <a:ext uri="{FF2B5EF4-FFF2-40B4-BE49-F238E27FC236}">
                <a16:creationId xmlns:a16="http://schemas.microsoft.com/office/drawing/2014/main" id="{BF1E3662-AC51-F44D-9AF2-258EDF2B25B2}"/>
              </a:ext>
            </a:extLst>
          </p:cNvPr>
          <p:cNvCxnSpPr>
            <a:cxnSpLocks/>
          </p:cNvCxnSpPr>
          <p:nvPr/>
        </p:nvCxnSpPr>
        <p:spPr>
          <a:xfrm flipH="1" flipV="1">
            <a:off x="8206487" y="13729502"/>
            <a:ext cx="121540" cy="24799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623" name="Google Shape;313;p1">
            <a:extLst>
              <a:ext uri="{FF2B5EF4-FFF2-40B4-BE49-F238E27FC236}">
                <a16:creationId xmlns:a16="http://schemas.microsoft.com/office/drawing/2014/main" id="{42D31EFD-A510-9D4D-BC03-6DC385EFE7C5}"/>
              </a:ext>
            </a:extLst>
          </p:cNvPr>
          <p:cNvCxnSpPr>
            <a:cxnSpLocks/>
          </p:cNvCxnSpPr>
          <p:nvPr/>
        </p:nvCxnSpPr>
        <p:spPr>
          <a:xfrm>
            <a:off x="8171734" y="12572372"/>
            <a:ext cx="279443" cy="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24" name="Google Shape;294;p1">
            <a:extLst>
              <a:ext uri="{FF2B5EF4-FFF2-40B4-BE49-F238E27FC236}">
                <a16:creationId xmlns:a16="http://schemas.microsoft.com/office/drawing/2014/main" id="{7FD6A79F-B545-0646-A8DF-EE61BE96BF43}"/>
              </a:ext>
            </a:extLst>
          </p:cNvPr>
          <p:cNvSpPr txBox="1"/>
          <p:nvPr/>
        </p:nvSpPr>
        <p:spPr>
          <a:xfrm>
            <a:off x="7111420" y="12352523"/>
            <a:ext cx="136616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of a Circle</a:t>
            </a:r>
            <a:endParaRPr dirty="0"/>
          </a:p>
        </p:txBody>
      </p:sp>
      <p:pic>
        <p:nvPicPr>
          <p:cNvPr id="1067" name="Picture 1066">
            <a:extLst>
              <a:ext uri="{FF2B5EF4-FFF2-40B4-BE49-F238E27FC236}">
                <a16:creationId xmlns:a16="http://schemas.microsoft.com/office/drawing/2014/main" id="{DB55E5D2-CEDC-9C4A-BACD-CEE78C8E754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16170" y="12560844"/>
            <a:ext cx="446076" cy="331583"/>
          </a:xfrm>
          <a:prstGeom prst="rect">
            <a:avLst/>
          </a:prstGeom>
        </p:spPr>
      </p:pic>
      <p:cxnSp>
        <p:nvCxnSpPr>
          <p:cNvPr id="629" name="Google Shape;219;p1">
            <a:extLst>
              <a:ext uri="{FF2B5EF4-FFF2-40B4-BE49-F238E27FC236}">
                <a16:creationId xmlns:a16="http://schemas.microsoft.com/office/drawing/2014/main" id="{11435F8F-3E6F-B849-9D3B-B990DA30B1D6}"/>
              </a:ext>
            </a:extLst>
          </p:cNvPr>
          <p:cNvCxnSpPr>
            <a:cxnSpLocks/>
          </p:cNvCxnSpPr>
          <p:nvPr/>
        </p:nvCxnSpPr>
        <p:spPr>
          <a:xfrm>
            <a:off x="6637991" y="13090085"/>
            <a:ext cx="0" cy="33650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632" name="Google Shape;313;p1">
            <a:extLst>
              <a:ext uri="{FF2B5EF4-FFF2-40B4-BE49-F238E27FC236}">
                <a16:creationId xmlns:a16="http://schemas.microsoft.com/office/drawing/2014/main" id="{CF069D46-B69C-7B4F-8F48-659092B4BF9A}"/>
              </a:ext>
            </a:extLst>
          </p:cNvPr>
          <p:cNvCxnSpPr>
            <a:cxnSpLocks/>
          </p:cNvCxnSpPr>
          <p:nvPr/>
        </p:nvCxnSpPr>
        <p:spPr>
          <a:xfrm flipV="1">
            <a:off x="8171734" y="12101056"/>
            <a:ext cx="203200" cy="8343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35" name="Google Shape;297;p1">
            <a:extLst>
              <a:ext uri="{FF2B5EF4-FFF2-40B4-BE49-F238E27FC236}">
                <a16:creationId xmlns:a16="http://schemas.microsoft.com/office/drawing/2014/main" id="{5AF27E81-3311-6F40-A5B5-277A84E6B7A5}"/>
              </a:ext>
            </a:extLst>
          </p:cNvPr>
          <p:cNvSpPr txBox="1"/>
          <p:nvPr/>
        </p:nvSpPr>
        <p:spPr>
          <a:xfrm>
            <a:off x="7028797" y="12107878"/>
            <a:ext cx="117452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Measurements</a:t>
            </a:r>
            <a:endParaRPr dirty="0"/>
          </a:p>
        </p:txBody>
      </p:sp>
      <p:sp>
        <p:nvSpPr>
          <p:cNvPr id="650" name="Google Shape;297;p1">
            <a:extLst>
              <a:ext uri="{FF2B5EF4-FFF2-40B4-BE49-F238E27FC236}">
                <a16:creationId xmlns:a16="http://schemas.microsoft.com/office/drawing/2014/main" id="{07F48D77-F16E-DC4C-B24F-D9C13C63450F}"/>
              </a:ext>
            </a:extLst>
          </p:cNvPr>
          <p:cNvSpPr txBox="1"/>
          <p:nvPr/>
        </p:nvSpPr>
        <p:spPr>
          <a:xfrm>
            <a:off x="8594357" y="11211596"/>
            <a:ext cx="117452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Perimeter</a:t>
            </a:r>
            <a:endParaRPr dirty="0"/>
          </a:p>
        </p:txBody>
      </p:sp>
      <p:cxnSp>
        <p:nvCxnSpPr>
          <p:cNvPr id="651" name="Google Shape;238;p1">
            <a:extLst>
              <a:ext uri="{FF2B5EF4-FFF2-40B4-BE49-F238E27FC236}">
                <a16:creationId xmlns:a16="http://schemas.microsoft.com/office/drawing/2014/main" id="{E8E3225E-6F2E-7441-96EB-00660AFA64F1}"/>
              </a:ext>
            </a:extLst>
          </p:cNvPr>
          <p:cNvCxnSpPr>
            <a:cxnSpLocks/>
          </p:cNvCxnSpPr>
          <p:nvPr/>
        </p:nvCxnSpPr>
        <p:spPr>
          <a:xfrm flipH="1">
            <a:off x="8591335" y="11506365"/>
            <a:ext cx="222743" cy="12860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595" name="Picture 594">
            <a:extLst>
              <a:ext uri="{FF2B5EF4-FFF2-40B4-BE49-F238E27FC236}">
                <a16:creationId xmlns:a16="http://schemas.microsoft.com/office/drawing/2014/main" id="{489BC21F-B946-4C4A-872E-094F279780C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918656" y="11460616"/>
            <a:ext cx="449370" cy="441838"/>
          </a:xfrm>
          <a:prstGeom prst="rect">
            <a:avLst/>
          </a:prstGeom>
        </p:spPr>
      </p:pic>
      <p:cxnSp>
        <p:nvCxnSpPr>
          <p:cNvPr id="654" name="Google Shape;238;p1">
            <a:extLst>
              <a:ext uri="{FF2B5EF4-FFF2-40B4-BE49-F238E27FC236}">
                <a16:creationId xmlns:a16="http://schemas.microsoft.com/office/drawing/2014/main" id="{62B73B0C-227C-3340-A37A-19281EC682B0}"/>
              </a:ext>
            </a:extLst>
          </p:cNvPr>
          <p:cNvCxnSpPr>
            <a:cxnSpLocks/>
          </p:cNvCxnSpPr>
          <p:nvPr/>
        </p:nvCxnSpPr>
        <p:spPr>
          <a:xfrm flipH="1">
            <a:off x="8009733" y="11071097"/>
            <a:ext cx="162001" cy="28035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56" name="Google Shape;297;p1">
            <a:extLst>
              <a:ext uri="{FF2B5EF4-FFF2-40B4-BE49-F238E27FC236}">
                <a16:creationId xmlns:a16="http://schemas.microsoft.com/office/drawing/2014/main" id="{068DC16A-8ED4-0443-83A8-BE209FE02EA8}"/>
              </a:ext>
            </a:extLst>
          </p:cNvPr>
          <p:cNvSpPr txBox="1"/>
          <p:nvPr/>
        </p:nvSpPr>
        <p:spPr>
          <a:xfrm>
            <a:off x="8120934" y="10751479"/>
            <a:ext cx="117452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</a:t>
            </a:r>
            <a:endParaRPr dirty="0"/>
          </a:p>
        </p:txBody>
      </p:sp>
      <p:pic>
        <p:nvPicPr>
          <p:cNvPr id="602" name="Picture 4" descr="Area - Free shapes icons">
            <a:extLst>
              <a:ext uri="{FF2B5EF4-FFF2-40B4-BE49-F238E27FC236}">
                <a16:creationId xmlns:a16="http://schemas.microsoft.com/office/drawing/2014/main" id="{DF7C32AE-F594-5E4A-86B9-22878EDE6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281" y="10743795"/>
            <a:ext cx="442735" cy="44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8" name="Google Shape;297;p1">
            <a:extLst>
              <a:ext uri="{FF2B5EF4-FFF2-40B4-BE49-F238E27FC236}">
                <a16:creationId xmlns:a16="http://schemas.microsoft.com/office/drawing/2014/main" id="{5CF0D83D-B4F5-1146-8263-40DD106A2852}"/>
              </a:ext>
            </a:extLst>
          </p:cNvPr>
          <p:cNvSpPr txBox="1"/>
          <p:nvPr/>
        </p:nvSpPr>
        <p:spPr>
          <a:xfrm>
            <a:off x="7221169" y="11857044"/>
            <a:ext cx="74236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Ratio</a:t>
            </a:r>
            <a:endParaRPr dirty="0"/>
          </a:p>
        </p:txBody>
      </p:sp>
      <p:sp>
        <p:nvSpPr>
          <p:cNvPr id="659" name="Google Shape;294;p1">
            <a:extLst>
              <a:ext uri="{FF2B5EF4-FFF2-40B4-BE49-F238E27FC236}">
                <a16:creationId xmlns:a16="http://schemas.microsoft.com/office/drawing/2014/main" id="{61567A5A-9051-404A-92A2-EB5CF8E06823}"/>
              </a:ext>
            </a:extLst>
          </p:cNvPr>
          <p:cNvSpPr txBox="1"/>
          <p:nvPr/>
        </p:nvSpPr>
        <p:spPr>
          <a:xfrm>
            <a:off x="6611360" y="10714336"/>
            <a:ext cx="87159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Probability</a:t>
            </a:r>
            <a:endParaRPr dirty="0"/>
          </a:p>
        </p:txBody>
      </p:sp>
      <p:pic>
        <p:nvPicPr>
          <p:cNvPr id="660" name="Picture 659">
            <a:extLst>
              <a:ext uri="{FF2B5EF4-FFF2-40B4-BE49-F238E27FC236}">
                <a16:creationId xmlns:a16="http://schemas.microsoft.com/office/drawing/2014/main" id="{799D3123-892C-3A44-A00D-2D6B019F50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13881" y="10559991"/>
            <a:ext cx="476944" cy="485695"/>
          </a:xfrm>
          <a:prstGeom prst="rect">
            <a:avLst/>
          </a:prstGeom>
        </p:spPr>
      </p:pic>
      <p:sp>
        <p:nvSpPr>
          <p:cNvPr id="662" name="Google Shape;294;p1">
            <a:extLst>
              <a:ext uri="{FF2B5EF4-FFF2-40B4-BE49-F238E27FC236}">
                <a16:creationId xmlns:a16="http://schemas.microsoft.com/office/drawing/2014/main" id="{661034E1-A8BC-1748-960D-A8A1BC96A8CD}"/>
              </a:ext>
            </a:extLst>
          </p:cNvPr>
          <p:cNvSpPr txBox="1"/>
          <p:nvPr/>
        </p:nvSpPr>
        <p:spPr>
          <a:xfrm>
            <a:off x="6113232" y="11892192"/>
            <a:ext cx="87159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 Numerals</a:t>
            </a:r>
            <a:endParaRPr dirty="0"/>
          </a:p>
        </p:txBody>
      </p:sp>
      <p:pic>
        <p:nvPicPr>
          <p:cNvPr id="620" name="Picture 6" descr="Roman Numerals Collection | Noun Project">
            <a:extLst>
              <a:ext uri="{FF2B5EF4-FFF2-40B4-BE49-F238E27FC236}">
                <a16:creationId xmlns:a16="http://schemas.microsoft.com/office/drawing/2014/main" id="{B255A722-67C3-0C4C-90EC-DB1E1C9BE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852" y="11884225"/>
            <a:ext cx="468202" cy="46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4" name="Google Shape;238;p1">
            <a:extLst>
              <a:ext uri="{FF2B5EF4-FFF2-40B4-BE49-F238E27FC236}">
                <a16:creationId xmlns:a16="http://schemas.microsoft.com/office/drawing/2014/main" id="{3D9DA1CA-F255-4440-93A6-FAA4E7A1FE5A}"/>
              </a:ext>
            </a:extLst>
          </p:cNvPr>
          <p:cNvCxnSpPr>
            <a:cxnSpLocks/>
          </p:cNvCxnSpPr>
          <p:nvPr/>
        </p:nvCxnSpPr>
        <p:spPr>
          <a:xfrm>
            <a:off x="6158916" y="10994100"/>
            <a:ext cx="0" cy="28395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65" name="Google Shape;294;p1">
            <a:extLst>
              <a:ext uri="{FF2B5EF4-FFF2-40B4-BE49-F238E27FC236}">
                <a16:creationId xmlns:a16="http://schemas.microsoft.com/office/drawing/2014/main" id="{9837707D-E932-E949-8BA1-4022820CD5C3}"/>
              </a:ext>
            </a:extLst>
          </p:cNvPr>
          <p:cNvSpPr txBox="1"/>
          <p:nvPr/>
        </p:nvSpPr>
        <p:spPr>
          <a:xfrm>
            <a:off x="5898214" y="10729791"/>
            <a:ext cx="87159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Averages</a:t>
            </a:r>
            <a:endParaRPr dirty="0"/>
          </a:p>
        </p:txBody>
      </p:sp>
      <p:sp>
        <p:nvSpPr>
          <p:cNvPr id="666" name="Google Shape;294;p1">
            <a:extLst>
              <a:ext uri="{FF2B5EF4-FFF2-40B4-BE49-F238E27FC236}">
                <a16:creationId xmlns:a16="http://schemas.microsoft.com/office/drawing/2014/main" id="{EB49F165-9766-FC43-80A6-B5DDAB7396CC}"/>
              </a:ext>
            </a:extLst>
          </p:cNvPr>
          <p:cNvSpPr txBox="1"/>
          <p:nvPr/>
        </p:nvSpPr>
        <p:spPr>
          <a:xfrm>
            <a:off x="4099636" y="11905138"/>
            <a:ext cx="118499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Plotting Charts &amp; Graphs</a:t>
            </a:r>
            <a:endParaRPr dirty="0"/>
          </a:p>
        </p:txBody>
      </p:sp>
      <p:pic>
        <p:nvPicPr>
          <p:cNvPr id="622" name="Picture 621">
            <a:extLst>
              <a:ext uri="{FF2B5EF4-FFF2-40B4-BE49-F238E27FC236}">
                <a16:creationId xmlns:a16="http://schemas.microsoft.com/office/drawing/2014/main" id="{2859676C-16F2-D049-809E-71B69CD4A259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133495" y="11932263"/>
            <a:ext cx="322974" cy="389619"/>
          </a:xfrm>
          <a:prstGeom prst="rect">
            <a:avLst/>
          </a:prstGeom>
        </p:spPr>
      </p:pic>
      <p:sp>
        <p:nvSpPr>
          <p:cNvPr id="669" name="Google Shape;294;p1">
            <a:extLst>
              <a:ext uri="{FF2B5EF4-FFF2-40B4-BE49-F238E27FC236}">
                <a16:creationId xmlns:a16="http://schemas.microsoft.com/office/drawing/2014/main" id="{5EBA210B-E4EB-1448-A078-A9E8BF079EE9}"/>
              </a:ext>
            </a:extLst>
          </p:cNvPr>
          <p:cNvSpPr txBox="1"/>
          <p:nvPr/>
        </p:nvSpPr>
        <p:spPr>
          <a:xfrm>
            <a:off x="4233488" y="10574388"/>
            <a:ext cx="12532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Interpreting Charts &amp; Graphs</a:t>
            </a:r>
            <a:endParaRPr dirty="0"/>
          </a:p>
        </p:txBody>
      </p:sp>
      <p:pic>
        <p:nvPicPr>
          <p:cNvPr id="672" name="Picture 671">
            <a:extLst>
              <a:ext uri="{FF2B5EF4-FFF2-40B4-BE49-F238E27FC236}">
                <a16:creationId xmlns:a16="http://schemas.microsoft.com/office/drawing/2014/main" id="{A0C7E8C4-8DD8-314B-A0FD-45DA333F4C8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48412" y="10665000"/>
            <a:ext cx="381719" cy="374650"/>
          </a:xfrm>
          <a:prstGeom prst="rect">
            <a:avLst/>
          </a:prstGeom>
        </p:spPr>
      </p:pic>
      <p:cxnSp>
        <p:nvCxnSpPr>
          <p:cNvPr id="673" name="Google Shape;238;p1">
            <a:extLst>
              <a:ext uri="{FF2B5EF4-FFF2-40B4-BE49-F238E27FC236}">
                <a16:creationId xmlns:a16="http://schemas.microsoft.com/office/drawing/2014/main" id="{7FD7256A-266B-D64C-A816-EFF69D3D585D}"/>
              </a:ext>
            </a:extLst>
          </p:cNvPr>
          <p:cNvCxnSpPr>
            <a:cxnSpLocks/>
          </p:cNvCxnSpPr>
          <p:nvPr/>
        </p:nvCxnSpPr>
        <p:spPr>
          <a:xfrm>
            <a:off x="5052990" y="11031789"/>
            <a:ext cx="0" cy="28395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75" name="Google Shape;294;p1">
            <a:extLst>
              <a:ext uri="{FF2B5EF4-FFF2-40B4-BE49-F238E27FC236}">
                <a16:creationId xmlns:a16="http://schemas.microsoft.com/office/drawing/2014/main" id="{6DE7CCB4-5C0F-6648-8C58-0594EAC07469}"/>
              </a:ext>
            </a:extLst>
          </p:cNvPr>
          <p:cNvSpPr txBox="1"/>
          <p:nvPr/>
        </p:nvSpPr>
        <p:spPr>
          <a:xfrm>
            <a:off x="3345307" y="10600954"/>
            <a:ext cx="10755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 Period</a:t>
            </a:r>
            <a:endParaRPr dirty="0"/>
          </a:p>
        </p:txBody>
      </p:sp>
      <p:cxnSp>
        <p:nvCxnSpPr>
          <p:cNvPr id="676" name="Google Shape;238;p1">
            <a:extLst>
              <a:ext uri="{FF2B5EF4-FFF2-40B4-BE49-F238E27FC236}">
                <a16:creationId xmlns:a16="http://schemas.microsoft.com/office/drawing/2014/main" id="{C910FE85-9DD7-3546-A9ED-703D4F1224A0}"/>
              </a:ext>
            </a:extLst>
          </p:cNvPr>
          <p:cNvCxnSpPr>
            <a:cxnSpLocks/>
          </p:cNvCxnSpPr>
          <p:nvPr/>
        </p:nvCxnSpPr>
        <p:spPr>
          <a:xfrm>
            <a:off x="3668784" y="11038415"/>
            <a:ext cx="0" cy="19532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678" name="Google Shape;167;p1">
            <a:extLst>
              <a:ext uri="{FF2B5EF4-FFF2-40B4-BE49-F238E27FC236}">
                <a16:creationId xmlns:a16="http://schemas.microsoft.com/office/drawing/2014/main" id="{DABFD2CC-0CB5-1A46-ABCB-914AAB001AB3}"/>
              </a:ext>
            </a:extLst>
          </p:cNvPr>
          <p:cNvCxnSpPr>
            <a:cxnSpLocks/>
          </p:cNvCxnSpPr>
          <p:nvPr/>
        </p:nvCxnSpPr>
        <p:spPr>
          <a:xfrm flipV="1">
            <a:off x="7130283" y="15999988"/>
            <a:ext cx="9922" cy="25853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79" name="Google Shape;293;p1">
            <a:extLst>
              <a:ext uri="{FF2B5EF4-FFF2-40B4-BE49-F238E27FC236}">
                <a16:creationId xmlns:a16="http://schemas.microsoft.com/office/drawing/2014/main" id="{CB6EB5AC-3D0E-B244-BDD4-D5ECA8274862}"/>
              </a:ext>
            </a:extLst>
          </p:cNvPr>
          <p:cNvSpPr txBox="1"/>
          <p:nvPr/>
        </p:nvSpPr>
        <p:spPr>
          <a:xfrm>
            <a:off x="6756647" y="16267723"/>
            <a:ext cx="117452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value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0" name="Google Shape;219;p1">
            <a:extLst>
              <a:ext uri="{FF2B5EF4-FFF2-40B4-BE49-F238E27FC236}">
                <a16:creationId xmlns:a16="http://schemas.microsoft.com/office/drawing/2014/main" id="{8898449A-0915-E34E-8518-987CC7A293AC}"/>
              </a:ext>
            </a:extLst>
          </p:cNvPr>
          <p:cNvCxnSpPr>
            <a:cxnSpLocks/>
          </p:cNvCxnSpPr>
          <p:nvPr/>
        </p:nvCxnSpPr>
        <p:spPr>
          <a:xfrm>
            <a:off x="7042803" y="15391372"/>
            <a:ext cx="0" cy="21025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81" name="Google Shape;294;p1">
            <a:extLst>
              <a:ext uri="{FF2B5EF4-FFF2-40B4-BE49-F238E27FC236}">
                <a16:creationId xmlns:a16="http://schemas.microsoft.com/office/drawing/2014/main" id="{E95F8F15-3977-3A4F-8B2B-AF5AA9894FE8}"/>
              </a:ext>
            </a:extLst>
          </p:cNvPr>
          <p:cNvSpPr txBox="1"/>
          <p:nvPr/>
        </p:nvSpPr>
        <p:spPr>
          <a:xfrm>
            <a:off x="6683656" y="15136044"/>
            <a:ext cx="11745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Rounding</a:t>
            </a:r>
            <a:endParaRPr dirty="0"/>
          </a:p>
        </p:txBody>
      </p:sp>
      <p:cxnSp>
        <p:nvCxnSpPr>
          <p:cNvPr id="682" name="Google Shape;167;p1">
            <a:extLst>
              <a:ext uri="{FF2B5EF4-FFF2-40B4-BE49-F238E27FC236}">
                <a16:creationId xmlns:a16="http://schemas.microsoft.com/office/drawing/2014/main" id="{53336965-8666-3A45-884F-44D7507E4E7D}"/>
              </a:ext>
            </a:extLst>
          </p:cNvPr>
          <p:cNvCxnSpPr>
            <a:cxnSpLocks/>
          </p:cNvCxnSpPr>
          <p:nvPr/>
        </p:nvCxnSpPr>
        <p:spPr>
          <a:xfrm flipV="1">
            <a:off x="6336532" y="15988513"/>
            <a:ext cx="9922" cy="25853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83" name="Google Shape;293;p1">
            <a:extLst>
              <a:ext uri="{FF2B5EF4-FFF2-40B4-BE49-F238E27FC236}">
                <a16:creationId xmlns:a16="http://schemas.microsoft.com/office/drawing/2014/main" id="{A99BBC6A-2AB5-B348-A9DE-EC16C70096C3}"/>
              </a:ext>
            </a:extLst>
          </p:cNvPr>
          <p:cNvSpPr txBox="1"/>
          <p:nvPr/>
        </p:nvSpPr>
        <p:spPr>
          <a:xfrm>
            <a:off x="5962896" y="16256248"/>
            <a:ext cx="117452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Counting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4" name="Google Shape;167;p1">
            <a:extLst>
              <a:ext uri="{FF2B5EF4-FFF2-40B4-BE49-F238E27FC236}">
                <a16:creationId xmlns:a16="http://schemas.microsoft.com/office/drawing/2014/main" id="{D308ABAE-9EB5-DC45-BA14-446BE57860BA}"/>
              </a:ext>
            </a:extLst>
          </p:cNvPr>
          <p:cNvCxnSpPr>
            <a:cxnSpLocks/>
          </p:cNvCxnSpPr>
          <p:nvPr/>
        </p:nvCxnSpPr>
        <p:spPr>
          <a:xfrm flipV="1">
            <a:off x="5691031" y="15989464"/>
            <a:ext cx="9922" cy="25853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85" name="Google Shape;293;p1">
            <a:extLst>
              <a:ext uri="{FF2B5EF4-FFF2-40B4-BE49-F238E27FC236}">
                <a16:creationId xmlns:a16="http://schemas.microsoft.com/office/drawing/2014/main" id="{6B90739C-C256-674B-B0D0-B299AACFF082}"/>
              </a:ext>
            </a:extLst>
          </p:cNvPr>
          <p:cNvSpPr txBox="1"/>
          <p:nvPr/>
        </p:nvSpPr>
        <p:spPr>
          <a:xfrm>
            <a:off x="5317395" y="16257199"/>
            <a:ext cx="117452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6" name="Google Shape;167;p1">
            <a:extLst>
              <a:ext uri="{FF2B5EF4-FFF2-40B4-BE49-F238E27FC236}">
                <a16:creationId xmlns:a16="http://schemas.microsoft.com/office/drawing/2014/main" id="{9809A342-BCBA-8D48-A214-975CACF389A5}"/>
              </a:ext>
            </a:extLst>
          </p:cNvPr>
          <p:cNvCxnSpPr>
            <a:cxnSpLocks/>
          </p:cNvCxnSpPr>
          <p:nvPr/>
        </p:nvCxnSpPr>
        <p:spPr>
          <a:xfrm flipV="1">
            <a:off x="4674778" y="16015520"/>
            <a:ext cx="9922" cy="25853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87" name="Google Shape;293;p1">
            <a:extLst>
              <a:ext uri="{FF2B5EF4-FFF2-40B4-BE49-F238E27FC236}">
                <a16:creationId xmlns:a16="http://schemas.microsoft.com/office/drawing/2014/main" id="{49AC1620-7A5A-C048-9331-3DBE3E159AFF}"/>
              </a:ext>
            </a:extLst>
          </p:cNvPr>
          <p:cNvSpPr txBox="1"/>
          <p:nvPr/>
        </p:nvSpPr>
        <p:spPr>
          <a:xfrm>
            <a:off x="4301142" y="16283255"/>
            <a:ext cx="117452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Subtraction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8" name="Google Shape;219;p1">
            <a:extLst>
              <a:ext uri="{FF2B5EF4-FFF2-40B4-BE49-F238E27FC236}">
                <a16:creationId xmlns:a16="http://schemas.microsoft.com/office/drawing/2014/main" id="{94A91133-D57C-C649-91BD-A5A95A059710}"/>
              </a:ext>
            </a:extLst>
          </p:cNvPr>
          <p:cNvCxnSpPr>
            <a:cxnSpLocks/>
          </p:cNvCxnSpPr>
          <p:nvPr/>
        </p:nvCxnSpPr>
        <p:spPr>
          <a:xfrm>
            <a:off x="5138363" y="15400763"/>
            <a:ext cx="0" cy="21025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89" name="Google Shape;294;p1">
            <a:extLst>
              <a:ext uri="{FF2B5EF4-FFF2-40B4-BE49-F238E27FC236}">
                <a16:creationId xmlns:a16="http://schemas.microsoft.com/office/drawing/2014/main" id="{A415C761-7CD8-4B40-9B96-31897F5A4674}"/>
              </a:ext>
            </a:extLst>
          </p:cNvPr>
          <p:cNvSpPr txBox="1"/>
          <p:nvPr/>
        </p:nvSpPr>
        <p:spPr>
          <a:xfrm>
            <a:off x="4472247" y="15132836"/>
            <a:ext cx="11745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2D &amp; 3D Shapes</a:t>
            </a:r>
            <a:endParaRPr dirty="0"/>
          </a:p>
        </p:txBody>
      </p:sp>
      <p:cxnSp>
        <p:nvCxnSpPr>
          <p:cNvPr id="690" name="Google Shape;219;p1">
            <a:extLst>
              <a:ext uri="{FF2B5EF4-FFF2-40B4-BE49-F238E27FC236}">
                <a16:creationId xmlns:a16="http://schemas.microsoft.com/office/drawing/2014/main" id="{A5ED9815-B89A-D04B-8E8B-C2E8AD67216F}"/>
              </a:ext>
            </a:extLst>
          </p:cNvPr>
          <p:cNvCxnSpPr>
            <a:cxnSpLocks/>
          </p:cNvCxnSpPr>
          <p:nvPr/>
        </p:nvCxnSpPr>
        <p:spPr>
          <a:xfrm>
            <a:off x="6058198" y="15391220"/>
            <a:ext cx="0" cy="21025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91" name="Google Shape;294;p1">
            <a:extLst>
              <a:ext uri="{FF2B5EF4-FFF2-40B4-BE49-F238E27FC236}">
                <a16:creationId xmlns:a16="http://schemas.microsoft.com/office/drawing/2014/main" id="{F8DFB5BC-F8C9-CE4E-B136-197D7804F660}"/>
              </a:ext>
            </a:extLst>
          </p:cNvPr>
          <p:cNvSpPr txBox="1"/>
          <p:nvPr/>
        </p:nvSpPr>
        <p:spPr>
          <a:xfrm>
            <a:off x="5559351" y="15135892"/>
            <a:ext cx="121498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Charts &amp; Graphs</a:t>
            </a:r>
            <a:endParaRPr dirty="0"/>
          </a:p>
        </p:txBody>
      </p:sp>
      <p:cxnSp>
        <p:nvCxnSpPr>
          <p:cNvPr id="692" name="Google Shape;219;p1">
            <a:extLst>
              <a:ext uri="{FF2B5EF4-FFF2-40B4-BE49-F238E27FC236}">
                <a16:creationId xmlns:a16="http://schemas.microsoft.com/office/drawing/2014/main" id="{025C6AAA-2A91-E348-BD9B-10AEF1AF6CAF}"/>
              </a:ext>
            </a:extLst>
          </p:cNvPr>
          <p:cNvCxnSpPr>
            <a:cxnSpLocks/>
          </p:cNvCxnSpPr>
          <p:nvPr/>
        </p:nvCxnSpPr>
        <p:spPr>
          <a:xfrm>
            <a:off x="4022871" y="15389075"/>
            <a:ext cx="0" cy="21025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93" name="Google Shape;294;p1">
            <a:extLst>
              <a:ext uri="{FF2B5EF4-FFF2-40B4-BE49-F238E27FC236}">
                <a16:creationId xmlns:a16="http://schemas.microsoft.com/office/drawing/2014/main" id="{8C61708B-B703-9445-99A2-EB3411C7B4B8}"/>
              </a:ext>
            </a:extLst>
          </p:cNvPr>
          <p:cNvSpPr txBox="1"/>
          <p:nvPr/>
        </p:nvSpPr>
        <p:spPr>
          <a:xfrm>
            <a:off x="3589776" y="14932209"/>
            <a:ext cx="117452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Position &amp; Direction</a:t>
            </a:r>
            <a:endParaRPr dirty="0"/>
          </a:p>
        </p:txBody>
      </p:sp>
      <p:cxnSp>
        <p:nvCxnSpPr>
          <p:cNvPr id="694" name="Google Shape;167;p1">
            <a:extLst>
              <a:ext uri="{FF2B5EF4-FFF2-40B4-BE49-F238E27FC236}">
                <a16:creationId xmlns:a16="http://schemas.microsoft.com/office/drawing/2014/main" id="{7926E06F-D513-0240-9969-9AF810A20ABD}"/>
              </a:ext>
            </a:extLst>
          </p:cNvPr>
          <p:cNvCxnSpPr>
            <a:cxnSpLocks/>
          </p:cNvCxnSpPr>
          <p:nvPr/>
        </p:nvCxnSpPr>
        <p:spPr>
          <a:xfrm flipV="1">
            <a:off x="3600496" y="16028635"/>
            <a:ext cx="9922" cy="25853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95" name="Google Shape;293;p1">
            <a:extLst>
              <a:ext uri="{FF2B5EF4-FFF2-40B4-BE49-F238E27FC236}">
                <a16:creationId xmlns:a16="http://schemas.microsoft.com/office/drawing/2014/main" id="{D92B862E-00A7-CA40-827A-454CEC897DB8}"/>
              </a:ext>
            </a:extLst>
          </p:cNvPr>
          <p:cNvSpPr txBox="1"/>
          <p:nvPr/>
        </p:nvSpPr>
        <p:spPr>
          <a:xfrm>
            <a:off x="3176060" y="16258270"/>
            <a:ext cx="117452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6" name="Google Shape;219;p1">
            <a:extLst>
              <a:ext uri="{FF2B5EF4-FFF2-40B4-BE49-F238E27FC236}">
                <a16:creationId xmlns:a16="http://schemas.microsoft.com/office/drawing/2014/main" id="{2863EEF3-24F7-A54D-9FA7-6FD9F25A3028}"/>
              </a:ext>
            </a:extLst>
          </p:cNvPr>
          <p:cNvCxnSpPr>
            <a:cxnSpLocks/>
          </p:cNvCxnSpPr>
          <p:nvPr/>
        </p:nvCxnSpPr>
        <p:spPr>
          <a:xfrm>
            <a:off x="3017894" y="15402984"/>
            <a:ext cx="0" cy="21025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97" name="Google Shape;294;p1">
            <a:extLst>
              <a:ext uri="{FF2B5EF4-FFF2-40B4-BE49-F238E27FC236}">
                <a16:creationId xmlns:a16="http://schemas.microsoft.com/office/drawing/2014/main" id="{53CE1258-C877-AD41-8E1F-82A66B48FEFA}"/>
              </a:ext>
            </a:extLst>
          </p:cNvPr>
          <p:cNvSpPr txBox="1"/>
          <p:nvPr/>
        </p:nvSpPr>
        <p:spPr>
          <a:xfrm>
            <a:off x="2584799" y="14946118"/>
            <a:ext cx="117452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Multiplication &amp; Division</a:t>
            </a:r>
            <a:endParaRPr dirty="0"/>
          </a:p>
        </p:txBody>
      </p:sp>
      <p:cxnSp>
        <p:nvCxnSpPr>
          <p:cNvPr id="698" name="Google Shape;167;p1">
            <a:extLst>
              <a:ext uri="{FF2B5EF4-FFF2-40B4-BE49-F238E27FC236}">
                <a16:creationId xmlns:a16="http://schemas.microsoft.com/office/drawing/2014/main" id="{D43F89A5-30E0-574B-984F-FBABDA27F64F}"/>
              </a:ext>
            </a:extLst>
          </p:cNvPr>
          <p:cNvCxnSpPr>
            <a:cxnSpLocks/>
          </p:cNvCxnSpPr>
          <p:nvPr/>
        </p:nvCxnSpPr>
        <p:spPr>
          <a:xfrm flipV="1">
            <a:off x="2571145" y="16069338"/>
            <a:ext cx="9922" cy="25853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99" name="Google Shape;293;p1">
            <a:extLst>
              <a:ext uri="{FF2B5EF4-FFF2-40B4-BE49-F238E27FC236}">
                <a16:creationId xmlns:a16="http://schemas.microsoft.com/office/drawing/2014/main" id="{B0B947CB-1CB5-A84B-99DC-EA268AF5B6D0}"/>
              </a:ext>
            </a:extLst>
          </p:cNvPr>
          <p:cNvSpPr txBox="1"/>
          <p:nvPr/>
        </p:nvSpPr>
        <p:spPr>
          <a:xfrm>
            <a:off x="2197509" y="16298973"/>
            <a:ext cx="117452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Multiples &amp; Factors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0" name="Google Shape;219;p1">
            <a:extLst>
              <a:ext uri="{FF2B5EF4-FFF2-40B4-BE49-F238E27FC236}">
                <a16:creationId xmlns:a16="http://schemas.microsoft.com/office/drawing/2014/main" id="{7B35DA6E-31B3-DB43-9FF7-A3259F862BBE}"/>
              </a:ext>
            </a:extLst>
          </p:cNvPr>
          <p:cNvCxnSpPr>
            <a:cxnSpLocks/>
          </p:cNvCxnSpPr>
          <p:nvPr/>
        </p:nvCxnSpPr>
        <p:spPr>
          <a:xfrm flipH="1">
            <a:off x="1752600" y="15021559"/>
            <a:ext cx="190458" cy="22255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702" name="Google Shape;293;p1">
            <a:extLst>
              <a:ext uri="{FF2B5EF4-FFF2-40B4-BE49-F238E27FC236}">
                <a16:creationId xmlns:a16="http://schemas.microsoft.com/office/drawing/2014/main" id="{DF575B07-2892-DB43-9AE6-FF9FE633EC86}"/>
              </a:ext>
            </a:extLst>
          </p:cNvPr>
          <p:cNvSpPr txBox="1"/>
          <p:nvPr/>
        </p:nvSpPr>
        <p:spPr>
          <a:xfrm>
            <a:off x="1902145" y="14747929"/>
            <a:ext cx="117452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Perimeter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4" name="Google Shape;167;p1">
            <a:extLst>
              <a:ext uri="{FF2B5EF4-FFF2-40B4-BE49-F238E27FC236}">
                <a16:creationId xmlns:a16="http://schemas.microsoft.com/office/drawing/2014/main" id="{A745506B-6254-8643-BAA9-9417F978FCED}"/>
              </a:ext>
            </a:extLst>
          </p:cNvPr>
          <p:cNvCxnSpPr>
            <a:cxnSpLocks/>
          </p:cNvCxnSpPr>
          <p:nvPr/>
        </p:nvCxnSpPr>
        <p:spPr>
          <a:xfrm flipV="1">
            <a:off x="1341333" y="15773268"/>
            <a:ext cx="249108" cy="21336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706" name="Google Shape;293;p1">
            <a:extLst>
              <a:ext uri="{FF2B5EF4-FFF2-40B4-BE49-F238E27FC236}">
                <a16:creationId xmlns:a16="http://schemas.microsoft.com/office/drawing/2014/main" id="{45D606E5-9C4B-1942-9CC4-F38D4FE4B6A8}"/>
              </a:ext>
            </a:extLst>
          </p:cNvPr>
          <p:cNvSpPr txBox="1"/>
          <p:nvPr/>
        </p:nvSpPr>
        <p:spPr>
          <a:xfrm>
            <a:off x="858132" y="15936418"/>
            <a:ext cx="117452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9" name="Google Shape;167;p1">
            <a:extLst>
              <a:ext uri="{FF2B5EF4-FFF2-40B4-BE49-F238E27FC236}">
                <a16:creationId xmlns:a16="http://schemas.microsoft.com/office/drawing/2014/main" id="{B653D70E-6963-994C-A727-BFE92E001248}"/>
              </a:ext>
            </a:extLst>
          </p:cNvPr>
          <p:cNvCxnSpPr>
            <a:cxnSpLocks/>
          </p:cNvCxnSpPr>
          <p:nvPr/>
        </p:nvCxnSpPr>
        <p:spPr>
          <a:xfrm flipV="1">
            <a:off x="949210" y="15189797"/>
            <a:ext cx="301272" cy="14680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710" name="Google Shape;293;p1">
            <a:extLst>
              <a:ext uri="{FF2B5EF4-FFF2-40B4-BE49-F238E27FC236}">
                <a16:creationId xmlns:a16="http://schemas.microsoft.com/office/drawing/2014/main" id="{02E12A02-CBA7-BA4C-9A50-85C9CB5AB591}"/>
              </a:ext>
            </a:extLst>
          </p:cNvPr>
          <p:cNvSpPr txBox="1"/>
          <p:nvPr/>
        </p:nvSpPr>
        <p:spPr>
          <a:xfrm>
            <a:off x="223024" y="15246721"/>
            <a:ext cx="117452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Fractions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3" name="Google Shape;167;p1">
            <a:extLst>
              <a:ext uri="{FF2B5EF4-FFF2-40B4-BE49-F238E27FC236}">
                <a16:creationId xmlns:a16="http://schemas.microsoft.com/office/drawing/2014/main" id="{361F9BBE-3206-BC4E-B24B-344906471B6D}"/>
              </a:ext>
            </a:extLst>
          </p:cNvPr>
          <p:cNvCxnSpPr>
            <a:cxnSpLocks/>
          </p:cNvCxnSpPr>
          <p:nvPr/>
        </p:nvCxnSpPr>
        <p:spPr>
          <a:xfrm>
            <a:off x="903245" y="14577471"/>
            <a:ext cx="311067" cy="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714" name="Google Shape;293;p1">
            <a:extLst>
              <a:ext uri="{FF2B5EF4-FFF2-40B4-BE49-F238E27FC236}">
                <a16:creationId xmlns:a16="http://schemas.microsoft.com/office/drawing/2014/main" id="{98A1649D-721B-C443-A278-157A633A76AE}"/>
              </a:ext>
            </a:extLst>
          </p:cNvPr>
          <p:cNvSpPr txBox="1"/>
          <p:nvPr/>
        </p:nvSpPr>
        <p:spPr>
          <a:xfrm>
            <a:off x="211444" y="14416971"/>
            <a:ext cx="117452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6" name="Google Shape;219;p1">
            <a:extLst>
              <a:ext uri="{FF2B5EF4-FFF2-40B4-BE49-F238E27FC236}">
                <a16:creationId xmlns:a16="http://schemas.microsoft.com/office/drawing/2014/main" id="{17741044-1691-D840-B8DB-998A8ABE4DA3}"/>
              </a:ext>
            </a:extLst>
          </p:cNvPr>
          <p:cNvCxnSpPr>
            <a:cxnSpLocks/>
            <a:stCxn id="717" idx="1"/>
          </p:cNvCxnSpPr>
          <p:nvPr/>
        </p:nvCxnSpPr>
        <p:spPr>
          <a:xfrm flipH="1" flipV="1">
            <a:off x="1692702" y="14366028"/>
            <a:ext cx="231551" cy="2377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717" name="Google Shape;293;p1">
            <a:extLst>
              <a:ext uri="{FF2B5EF4-FFF2-40B4-BE49-F238E27FC236}">
                <a16:creationId xmlns:a16="http://schemas.microsoft.com/office/drawing/2014/main" id="{423B7CD0-E67A-8649-A7E7-7EB0E8947C4B}"/>
              </a:ext>
            </a:extLst>
          </p:cNvPr>
          <p:cNvSpPr txBox="1"/>
          <p:nvPr/>
        </p:nvSpPr>
        <p:spPr>
          <a:xfrm>
            <a:off x="1924253" y="14251320"/>
            <a:ext cx="117452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Decimals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294;p1">
            <a:extLst>
              <a:ext uri="{FF2B5EF4-FFF2-40B4-BE49-F238E27FC236}">
                <a16:creationId xmlns:a16="http://schemas.microsoft.com/office/drawing/2014/main" id="{1083BE75-B48E-8F42-A0C4-7C0216BC932F}"/>
              </a:ext>
            </a:extLst>
          </p:cNvPr>
          <p:cNvSpPr txBox="1"/>
          <p:nvPr/>
        </p:nvSpPr>
        <p:spPr>
          <a:xfrm>
            <a:off x="474419" y="13379964"/>
            <a:ext cx="8410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Angle Properties</a:t>
            </a:r>
            <a:endParaRPr dirty="0"/>
          </a:p>
        </p:txBody>
      </p:sp>
      <p:pic>
        <p:nvPicPr>
          <p:cNvPr id="721" name="Picture 720">
            <a:extLst>
              <a:ext uri="{FF2B5EF4-FFF2-40B4-BE49-F238E27FC236}">
                <a16:creationId xmlns:a16="http://schemas.microsoft.com/office/drawing/2014/main" id="{003F6DAE-6164-914C-A0B8-A03C29EEBF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9308" y="13783772"/>
            <a:ext cx="560207" cy="437863"/>
          </a:xfrm>
          <a:prstGeom prst="rect">
            <a:avLst/>
          </a:prstGeom>
        </p:spPr>
      </p:pic>
      <p:pic>
        <p:nvPicPr>
          <p:cNvPr id="722" name="Picture 721">
            <a:extLst>
              <a:ext uri="{FF2B5EF4-FFF2-40B4-BE49-F238E27FC236}">
                <a16:creationId xmlns:a16="http://schemas.microsoft.com/office/drawing/2014/main" id="{700107D5-5854-B743-B746-0E32DDF32D9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057252" y="14968908"/>
            <a:ext cx="449370" cy="441838"/>
          </a:xfrm>
          <a:prstGeom prst="rect">
            <a:avLst/>
          </a:prstGeom>
        </p:spPr>
      </p:pic>
      <p:cxnSp>
        <p:nvCxnSpPr>
          <p:cNvPr id="723" name="Google Shape;147;p1">
            <a:extLst>
              <a:ext uri="{FF2B5EF4-FFF2-40B4-BE49-F238E27FC236}">
                <a16:creationId xmlns:a16="http://schemas.microsoft.com/office/drawing/2014/main" id="{6FB2B8B7-21AB-E844-B83A-72C6F63900A8}"/>
              </a:ext>
            </a:extLst>
          </p:cNvPr>
          <p:cNvCxnSpPr>
            <a:cxnSpLocks/>
          </p:cNvCxnSpPr>
          <p:nvPr/>
        </p:nvCxnSpPr>
        <p:spPr>
          <a:xfrm>
            <a:off x="1110955" y="13950152"/>
            <a:ext cx="236506" cy="13646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725" name="Picture 4" descr="Area - Free shapes icons">
            <a:extLst>
              <a:ext uri="{FF2B5EF4-FFF2-40B4-BE49-F238E27FC236}">
                <a16:creationId xmlns:a16="http://schemas.microsoft.com/office/drawing/2014/main" id="{CCF31D8E-7B9E-E54F-837D-911DCD131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36" y="16143410"/>
            <a:ext cx="442735" cy="44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FEA0AEFA-2C85-F342-9D6F-FA43E6039EBC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23094" y="15509497"/>
            <a:ext cx="519623" cy="469839"/>
          </a:xfrm>
          <a:prstGeom prst="rect">
            <a:avLst/>
          </a:prstGeom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BA3479CC-0F8F-DD45-8439-DE03B650725F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05066" y="14732786"/>
            <a:ext cx="403687" cy="400050"/>
          </a:xfrm>
          <a:prstGeom prst="rect">
            <a:avLst/>
          </a:prstGeom>
        </p:spPr>
      </p:pic>
      <p:pic>
        <p:nvPicPr>
          <p:cNvPr id="728" name="Picture 727">
            <a:extLst>
              <a:ext uri="{FF2B5EF4-FFF2-40B4-BE49-F238E27FC236}">
                <a16:creationId xmlns:a16="http://schemas.microsoft.com/office/drawing/2014/main" id="{A3F72312-D40C-034C-BC0C-531CD0BD928B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894780" y="14811397"/>
            <a:ext cx="322974" cy="389619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C9E74A34-7BA5-7840-A47B-D17BCBAA45D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104464" y="16497507"/>
            <a:ext cx="449545" cy="466704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B88AB562-5F17-C046-97EF-FBB8FA7E754A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285786" y="16534158"/>
            <a:ext cx="405335" cy="391063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E79B73D6-F161-A543-A668-66F2D16445EE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 flipH="1">
            <a:off x="3441205" y="16515787"/>
            <a:ext cx="486033" cy="486033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3E2D38F9-FD63-5347-84B4-F71624B24A7D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517248" y="14109725"/>
            <a:ext cx="331628" cy="436907"/>
          </a:xfrm>
          <a:prstGeom prst="rect">
            <a:avLst/>
          </a:prstGeom>
        </p:spPr>
      </p:pic>
      <p:pic>
        <p:nvPicPr>
          <p:cNvPr id="733" name="Google Shape;397;p1">
            <a:extLst>
              <a:ext uri="{FF2B5EF4-FFF2-40B4-BE49-F238E27FC236}">
                <a16:creationId xmlns:a16="http://schemas.microsoft.com/office/drawing/2014/main" id="{32B3CD21-660A-DF46-AEB6-3E31FC0A5A4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2165" y="1266289"/>
            <a:ext cx="423635" cy="423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Picture 733">
            <a:extLst>
              <a:ext uri="{FF2B5EF4-FFF2-40B4-BE49-F238E27FC236}">
                <a16:creationId xmlns:a16="http://schemas.microsoft.com/office/drawing/2014/main" id="{FCCC1C93-0CD8-6342-8412-D00AF9EBBA1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1994" t="11092" r="9816" b="6141"/>
          <a:stretch/>
        </p:blipFill>
        <p:spPr>
          <a:xfrm>
            <a:off x="9002290" y="3649309"/>
            <a:ext cx="454342" cy="422811"/>
          </a:xfrm>
          <a:prstGeom prst="rect">
            <a:avLst/>
          </a:prstGeom>
        </p:spPr>
      </p:pic>
      <p:cxnSp>
        <p:nvCxnSpPr>
          <p:cNvPr id="736" name="Google Shape;371;p1">
            <a:extLst>
              <a:ext uri="{FF2B5EF4-FFF2-40B4-BE49-F238E27FC236}">
                <a16:creationId xmlns:a16="http://schemas.microsoft.com/office/drawing/2014/main" id="{C3025A12-F1E1-C14A-8C23-5E784FA588EB}"/>
              </a:ext>
            </a:extLst>
          </p:cNvPr>
          <p:cNvCxnSpPr>
            <a:cxnSpLocks/>
          </p:cNvCxnSpPr>
          <p:nvPr/>
        </p:nvCxnSpPr>
        <p:spPr>
          <a:xfrm flipH="1">
            <a:off x="8211363" y="2391471"/>
            <a:ext cx="126296" cy="23903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737" name="Google Shape;374;p1">
            <a:extLst>
              <a:ext uri="{FF2B5EF4-FFF2-40B4-BE49-F238E27FC236}">
                <a16:creationId xmlns:a16="http://schemas.microsoft.com/office/drawing/2014/main" id="{A9716408-B3F9-1142-814E-8FF33FB5331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22883" y="1996368"/>
            <a:ext cx="337999" cy="405598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375;p1">
            <a:extLst>
              <a:ext uri="{FF2B5EF4-FFF2-40B4-BE49-F238E27FC236}">
                <a16:creationId xmlns:a16="http://schemas.microsoft.com/office/drawing/2014/main" id="{96C7B0A9-87B3-824E-A0BA-FAD85F28B8D5}"/>
              </a:ext>
            </a:extLst>
          </p:cNvPr>
          <p:cNvSpPr txBox="1"/>
          <p:nvPr/>
        </p:nvSpPr>
        <p:spPr>
          <a:xfrm>
            <a:off x="8120934" y="1901440"/>
            <a:ext cx="59252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Xmas trip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E7ED6C182ED408A69B174A1B81E82" ma:contentTypeVersion="16" ma:contentTypeDescription="Create a new document." ma:contentTypeScope="" ma:versionID="49243e3c65cd397c693396f30e044573">
  <xsd:schema xmlns:xsd="http://www.w3.org/2001/XMLSchema" xmlns:xs="http://www.w3.org/2001/XMLSchema" xmlns:p="http://schemas.microsoft.com/office/2006/metadata/properties" xmlns:ns2="91c74df8-1e46-45b4-bd67-b5e67cb8cfb2" xmlns:ns3="912e7bfb-0f1d-4096-82cb-c34f89414f40" targetNamespace="http://schemas.microsoft.com/office/2006/metadata/properties" ma:root="true" ma:fieldsID="ce994c6524f5858d87df31eb71967d42" ns2:_="" ns3:_="">
    <xsd:import namespace="91c74df8-1e46-45b4-bd67-b5e67cb8cfb2"/>
    <xsd:import namespace="912e7bfb-0f1d-4096-82cb-c34f89414f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74df8-1e46-45b4-bd67-b5e67cb8c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ea0db1e-6074-4392-8ead-a15cfd0464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e7bfb-0f1d-4096-82cb-c34f89414f4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e63ae3a-8fb2-4425-9368-146fce48696f}" ma:internalName="TaxCatchAll" ma:showField="CatchAllData" ma:web="912e7bfb-0f1d-4096-82cb-c34f89414f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E6A0D2-A5A2-4BBD-9032-63FC285ABF20}"/>
</file>

<file path=customXml/itemProps2.xml><?xml version="1.0" encoding="utf-8"?>
<ds:datastoreItem xmlns:ds="http://schemas.openxmlformats.org/officeDocument/2006/customXml" ds:itemID="{465578D4-F559-4245-8B29-B7FBF8E29812}"/>
</file>

<file path=docProps/app.xml><?xml version="1.0" encoding="utf-8"?>
<Properties xmlns="http://schemas.openxmlformats.org/officeDocument/2006/extended-properties" xmlns:vt="http://schemas.openxmlformats.org/officeDocument/2006/docPropsVTypes">
  <TotalTime>4416</TotalTime>
  <Words>283</Words>
  <Application>Microsoft Macintosh PowerPoint</Application>
  <PresentationFormat>Custom</PresentationFormat>
  <Paragraphs>129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Microsoft Office User</cp:lastModifiedBy>
  <cp:revision>39</cp:revision>
  <cp:lastPrinted>2021-06-28T13:35:19Z</cp:lastPrinted>
  <dcterms:created xsi:type="dcterms:W3CDTF">2018-02-08T08:28:53Z</dcterms:created>
  <dcterms:modified xsi:type="dcterms:W3CDTF">2021-07-01T10:01:12Z</dcterms:modified>
</cp:coreProperties>
</file>