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720263" cy="17640300"/>
  <p:notesSz cx="6799263" cy="9929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rgR+cXQis/3wLF2+MmavOCJ/b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27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7088" cy="497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3" tIns="45709" rIns="91443" bIns="45709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587" y="0"/>
            <a:ext cx="2947088" cy="497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3" tIns="45709" rIns="91443" bIns="45709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476500" y="1241425"/>
            <a:ext cx="184626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609" y="4778316"/>
            <a:ext cx="5440046" cy="390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3" tIns="45709" rIns="91443" bIns="45709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2766"/>
            <a:ext cx="2947088" cy="497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3" tIns="45709" rIns="91443" bIns="45709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587" y="9432766"/>
            <a:ext cx="2947088" cy="497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3" tIns="45709" rIns="91443" bIns="45709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6263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609" y="4778316"/>
            <a:ext cx="5440046" cy="390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3" tIns="45709" rIns="91443" bIns="4570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0587" y="9432766"/>
            <a:ext cx="2947088" cy="497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3" tIns="45709" rIns="91443" bIns="45709" anchor="b" anchorCtr="0">
            <a:noAutofit/>
          </a:bodyPr>
          <a:lstStyle/>
          <a:p>
            <a:pPr algn="r">
              <a:buSzPts val="1400"/>
            </a:pPr>
            <a:fld id="{00000000-1234-1234-1234-123412341234}" type="slidenum">
              <a:rPr lang="en-US"/>
              <a:pPr algn="r">
                <a:buSzPts val="1400"/>
              </a:p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/>
            </a:lvl1pPr>
            <a:lvl2pPr lvl="1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/>
            </a:lvl2pPr>
            <a:lvl3pPr lvl="2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/>
            </a:lvl3pPr>
            <a:lvl4pPr lvl="3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4pPr>
            <a:lvl5pPr lvl="4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-736172" y="6100353"/>
            <a:ext cx="11192608" cy="838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529361" y="7365886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2126"/>
              <a:buNone/>
              <a:defRPr sz="212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913"/>
              <a:buNone/>
              <a:defRPr sz="1912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920883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69535" y="6443610"/>
            <a:ext cx="4112126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920884" y="4324325"/>
            <a:ext cx="4132378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920884" y="6443610"/>
            <a:ext cx="4132378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4627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/>
            </a:lvl1pPr>
            <a:lvl2pPr marL="914400" lvl="1" indent="-417576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/>
            </a:lvl2pPr>
            <a:lvl3pPr marL="1371600" lvl="2" indent="-390588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/>
            </a:lvl3pPr>
            <a:lvl4pPr marL="1828800" lvl="3" indent="-363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4pPr>
            <a:lvl5pPr marL="2286000" lvl="4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5pPr>
            <a:lvl6pPr marL="2743200" lvl="5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6pPr>
            <a:lvl7pPr marL="3200400" lvl="6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7pPr>
            <a:lvl8pPr marL="3657600" lvl="7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8pPr>
            <a:lvl9pPr marL="4114800" lvl="8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7576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058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3600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6"/>
              <a:buFont typeface="Arial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45" Type="http://schemas.openxmlformats.org/officeDocument/2006/relationships/image" Target="../media/image43.png"/><Relationship Id="rId5" Type="http://schemas.openxmlformats.org/officeDocument/2006/relationships/image" Target="../media/image3.png"/><Relationship Id="rId15" Type="http://schemas.openxmlformats.org/officeDocument/2006/relationships/image" Target="../media/image13.jp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jp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0" Type="http://schemas.openxmlformats.org/officeDocument/2006/relationships/image" Target="../media/image18.png"/><Relationship Id="rId41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-1" y="5600"/>
            <a:ext cx="9690947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73674" y="1154725"/>
            <a:ext cx="9366739" cy="16250815"/>
          </a:xfrm>
          <a:prstGeom prst="rect">
            <a:avLst/>
          </a:prstGeom>
          <a:solidFill>
            <a:schemeClr val="lt1"/>
          </a:solidFill>
          <a:ln w="41275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rPr lang="en-US" sz="2155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bookbuzz@booktrust.org.uk</a:t>
            </a: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-5400000">
            <a:off x="819178" y="13621271"/>
            <a:ext cx="2780712" cy="22680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2167733" y="15509497"/>
            <a:ext cx="6361359" cy="64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 rot="5400000" flipH="1">
            <a:off x="6377386" y="11378336"/>
            <a:ext cx="2880000" cy="23760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2167734" y="13352216"/>
            <a:ext cx="5841999" cy="64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2032661" y="11131055"/>
            <a:ext cx="5841604" cy="6549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 rot="-5400000">
            <a:off x="754422" y="9198576"/>
            <a:ext cx="2844580" cy="2412000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 rot="5400000" flipH="1">
            <a:off x="6316614" y="7011503"/>
            <a:ext cx="2871735" cy="2376102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114179" y="6770932"/>
            <a:ext cx="5827821" cy="673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 rot="5400000" flipH="1">
            <a:off x="6425016" y="2729178"/>
            <a:ext cx="2847721" cy="22320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2240920" y="4611942"/>
            <a:ext cx="5827819" cy="666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418880" y="4615906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7735898" y="6895152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7931302" y="7059826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2008863" y="10727222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2195817" y="10928006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2032165" y="13063683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2217565" y="13251211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1748073" y="2417478"/>
            <a:ext cx="6152151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7096437" y="4319458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7284607" y="4522584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 rot="-5400000">
            <a:off x="992866" y="2404929"/>
            <a:ext cx="938427" cy="735967"/>
          </a:xfrm>
          <a:prstGeom prst="triangle">
            <a:avLst>
              <a:gd name="adj" fmla="val 50000"/>
            </a:avLst>
          </a:prstGeom>
          <a:gradFill>
            <a:gsLst>
              <a:gs pos="0">
                <a:srgbClr val="F5F7FC"/>
              </a:gs>
              <a:gs pos="38000">
                <a:srgbClr val="A9BEE4"/>
              </a:gs>
              <a:gs pos="39000">
                <a:srgbClr val="A9BEE4"/>
              </a:gs>
              <a:gs pos="84000">
                <a:srgbClr val="002060"/>
              </a:gs>
              <a:gs pos="100000">
                <a:srgbClr val="002060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2234576" y="13439945"/>
            <a:ext cx="84107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KS3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2210240" y="10994100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2203727" y="11030949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7917122" y="7083545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7945210" y="7096919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7266519" y="4507800"/>
            <a:ext cx="84107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7294215" y="4542288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"/>
          <p:cNvSpPr/>
          <p:nvPr/>
        </p:nvSpPr>
        <p:spPr>
          <a:xfrm>
            <a:off x="4714477" y="8828483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7462615" y="15132836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"/>
          <p:cNvSpPr/>
          <p:nvPr/>
        </p:nvSpPr>
        <p:spPr>
          <a:xfrm>
            <a:off x="7648202" y="15352947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7644661" y="15523680"/>
            <a:ext cx="84107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KS2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47104" y="17278117"/>
            <a:ext cx="291955" cy="291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0148" y="17284567"/>
            <a:ext cx="291955" cy="2919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6" name="Google Shape;126;p1"/>
          <p:cNvCxnSpPr/>
          <p:nvPr/>
        </p:nvCxnSpPr>
        <p:spPr>
          <a:xfrm rot="10800000">
            <a:off x="5756957" y="11687398"/>
            <a:ext cx="0" cy="23761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7" name="Google Shape;127;p1"/>
          <p:cNvCxnSpPr/>
          <p:nvPr/>
        </p:nvCxnSpPr>
        <p:spPr>
          <a:xfrm rot="10800000" flipH="1">
            <a:off x="1397553" y="11557165"/>
            <a:ext cx="199661" cy="14961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8" name="Google Shape;128;p1"/>
          <p:cNvCxnSpPr/>
          <p:nvPr/>
        </p:nvCxnSpPr>
        <p:spPr>
          <a:xfrm rot="10800000" flipH="1">
            <a:off x="914826" y="11000309"/>
            <a:ext cx="320762" cy="7867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29" name="Google Shape;129;p1"/>
          <p:cNvCxnSpPr/>
          <p:nvPr/>
        </p:nvCxnSpPr>
        <p:spPr>
          <a:xfrm>
            <a:off x="850323" y="10214221"/>
            <a:ext cx="323395" cy="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0" name="Google Shape;130;p1"/>
          <p:cNvCxnSpPr/>
          <p:nvPr/>
        </p:nvCxnSpPr>
        <p:spPr>
          <a:xfrm rot="10800000">
            <a:off x="7206625" y="7297267"/>
            <a:ext cx="12070" cy="20763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1" name="Google Shape;131;p1"/>
          <p:cNvCxnSpPr/>
          <p:nvPr/>
        </p:nvCxnSpPr>
        <p:spPr>
          <a:xfrm>
            <a:off x="8103752" y="4147118"/>
            <a:ext cx="368343" cy="786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2" name="Google Shape;132;p1"/>
          <p:cNvCxnSpPr/>
          <p:nvPr/>
        </p:nvCxnSpPr>
        <p:spPr>
          <a:xfrm>
            <a:off x="7698048" y="6588732"/>
            <a:ext cx="0" cy="31388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3" name="Google Shape;133;p1"/>
          <p:cNvCxnSpPr>
            <a:stCxn id="232" idx="0"/>
          </p:cNvCxnSpPr>
          <p:nvPr/>
        </p:nvCxnSpPr>
        <p:spPr>
          <a:xfrm flipH="1" flipV="1">
            <a:off x="8838423" y="4090336"/>
            <a:ext cx="335619" cy="12672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4" name="Google Shape;134;p1"/>
          <p:cNvSpPr/>
          <p:nvPr/>
        </p:nvSpPr>
        <p:spPr>
          <a:xfrm>
            <a:off x="1944492" y="8977461"/>
            <a:ext cx="5825104" cy="6742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"/>
          <p:cNvSpPr/>
          <p:nvPr/>
        </p:nvSpPr>
        <p:spPr>
          <a:xfrm rot="-5400000">
            <a:off x="831034" y="4921837"/>
            <a:ext cx="2841167" cy="2229302"/>
          </a:xfrm>
          <a:prstGeom prst="blockArc">
            <a:avLst>
              <a:gd name="adj1" fmla="val 11021683"/>
              <a:gd name="adj2" fmla="val 279515"/>
              <a:gd name="adj3" fmla="val 30511"/>
            </a:avLst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6" name="Google Shape;136;p1"/>
          <p:cNvCxnSpPr/>
          <p:nvPr/>
        </p:nvCxnSpPr>
        <p:spPr>
          <a:xfrm rot="10800000">
            <a:off x="6843755" y="11697172"/>
            <a:ext cx="0" cy="23761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7" name="Google Shape;137;p1"/>
          <p:cNvCxnSpPr/>
          <p:nvPr/>
        </p:nvCxnSpPr>
        <p:spPr>
          <a:xfrm rot="10800000">
            <a:off x="4233488" y="11631662"/>
            <a:ext cx="0" cy="23694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8" name="Google Shape;138;p1"/>
          <p:cNvCxnSpPr/>
          <p:nvPr/>
        </p:nvCxnSpPr>
        <p:spPr>
          <a:xfrm>
            <a:off x="8019329" y="8413917"/>
            <a:ext cx="420538" cy="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"/>
          <p:cNvCxnSpPr/>
          <p:nvPr/>
        </p:nvCxnSpPr>
        <p:spPr>
          <a:xfrm flipH="1">
            <a:off x="1668873" y="10794076"/>
            <a:ext cx="199940" cy="10312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2" name="Google Shape;142;p1"/>
          <p:cNvSpPr txBox="1"/>
          <p:nvPr/>
        </p:nvSpPr>
        <p:spPr>
          <a:xfrm>
            <a:off x="5124848" y="1773018"/>
            <a:ext cx="62168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Mock exams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3" name="Google Shape;143;p1"/>
          <p:cNvCxnSpPr/>
          <p:nvPr/>
        </p:nvCxnSpPr>
        <p:spPr>
          <a:xfrm>
            <a:off x="7820590" y="10984358"/>
            <a:ext cx="0" cy="28395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4" name="Google Shape;144;p1"/>
          <p:cNvSpPr txBox="1"/>
          <p:nvPr/>
        </p:nvSpPr>
        <p:spPr>
          <a:xfrm>
            <a:off x="2259955" y="248308"/>
            <a:ext cx="5365225" cy="42396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r>
              <a:rPr lang="en-US" sz="215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Heights Mathematics </a:t>
            </a:r>
            <a:r>
              <a:rPr lang="en-US" sz="2155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Curriculum Journey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" name="Google Shape;14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93527" y="98742"/>
            <a:ext cx="1494587" cy="763214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"/>
          <p:cNvSpPr txBox="1"/>
          <p:nvPr/>
        </p:nvSpPr>
        <p:spPr>
          <a:xfrm>
            <a:off x="1854353" y="10517077"/>
            <a:ext cx="117452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118969" y="11119300"/>
            <a:ext cx="117452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 Operations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4464385" y="7526357"/>
            <a:ext cx="1376421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Index Laws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3" name="Google Shape;153;p1"/>
          <p:cNvCxnSpPr/>
          <p:nvPr/>
        </p:nvCxnSpPr>
        <p:spPr>
          <a:xfrm>
            <a:off x="1109041" y="9331758"/>
            <a:ext cx="245092" cy="15163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4" name="Google Shape;154;p1"/>
          <p:cNvSpPr txBox="1"/>
          <p:nvPr/>
        </p:nvSpPr>
        <p:spPr>
          <a:xfrm>
            <a:off x="151386" y="9808057"/>
            <a:ext cx="80333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integers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5" name="Google Shape;155;p1"/>
          <p:cNvCxnSpPr/>
          <p:nvPr/>
        </p:nvCxnSpPr>
        <p:spPr>
          <a:xfrm>
            <a:off x="2188766" y="8849583"/>
            <a:ext cx="0" cy="25364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6" name="Google Shape;156;p1"/>
          <p:cNvCxnSpPr/>
          <p:nvPr/>
        </p:nvCxnSpPr>
        <p:spPr>
          <a:xfrm rot="10800000" flipH="1">
            <a:off x="2734185" y="9397055"/>
            <a:ext cx="5950" cy="34761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7" name="Google Shape;157;p1"/>
          <p:cNvCxnSpPr/>
          <p:nvPr/>
        </p:nvCxnSpPr>
        <p:spPr>
          <a:xfrm>
            <a:off x="4819770" y="8856774"/>
            <a:ext cx="0" cy="30247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8" name="Google Shape;158;p1"/>
          <p:cNvCxnSpPr/>
          <p:nvPr/>
        </p:nvCxnSpPr>
        <p:spPr>
          <a:xfrm rot="10800000">
            <a:off x="5434200" y="9469429"/>
            <a:ext cx="0" cy="28911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9" name="Google Shape;159;p1"/>
          <p:cNvCxnSpPr/>
          <p:nvPr/>
        </p:nvCxnSpPr>
        <p:spPr>
          <a:xfrm>
            <a:off x="5771628" y="8834213"/>
            <a:ext cx="0" cy="28438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60" name="Google Shape;160;p1"/>
          <p:cNvCxnSpPr/>
          <p:nvPr/>
        </p:nvCxnSpPr>
        <p:spPr>
          <a:xfrm rot="10800000">
            <a:off x="8503305" y="9168743"/>
            <a:ext cx="264563" cy="6560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63" name="Google Shape;163;p1"/>
          <p:cNvCxnSpPr/>
          <p:nvPr/>
        </p:nvCxnSpPr>
        <p:spPr>
          <a:xfrm rot="10800000">
            <a:off x="1703354" y="9929743"/>
            <a:ext cx="224002" cy="17612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5" name="Google Shape;165;p1"/>
          <p:cNvSpPr txBox="1"/>
          <p:nvPr/>
        </p:nvSpPr>
        <p:spPr>
          <a:xfrm>
            <a:off x="6320857" y="4113223"/>
            <a:ext cx="121497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Perimeter, Area &amp; Volume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Google Shape;16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17411" y="1535359"/>
            <a:ext cx="411816" cy="411816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"/>
          <p:cNvSpPr txBox="1"/>
          <p:nvPr/>
        </p:nvSpPr>
        <p:spPr>
          <a:xfrm>
            <a:off x="1330512" y="1984772"/>
            <a:ext cx="99772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GCSE Exams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4237600" y="3172321"/>
            <a:ext cx="1060573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Construction, Loci &amp; Bearings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9" name="Google Shape;169;p1"/>
          <p:cNvCxnSpPr/>
          <p:nvPr/>
        </p:nvCxnSpPr>
        <p:spPr>
          <a:xfrm>
            <a:off x="6750383" y="6696170"/>
            <a:ext cx="0" cy="21219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0" name="Google Shape;170;p1"/>
          <p:cNvCxnSpPr/>
          <p:nvPr/>
        </p:nvCxnSpPr>
        <p:spPr>
          <a:xfrm rot="10800000">
            <a:off x="5335035" y="7334005"/>
            <a:ext cx="4047" cy="22272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1" name="Google Shape;171;p1"/>
          <p:cNvCxnSpPr/>
          <p:nvPr/>
        </p:nvCxnSpPr>
        <p:spPr>
          <a:xfrm>
            <a:off x="4921145" y="6689920"/>
            <a:ext cx="3183" cy="18863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2" name="Google Shape;172;p1"/>
          <p:cNvCxnSpPr/>
          <p:nvPr/>
        </p:nvCxnSpPr>
        <p:spPr>
          <a:xfrm rot="10800000">
            <a:off x="4120574" y="7350653"/>
            <a:ext cx="0" cy="25692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3" name="Google Shape;173;p1"/>
          <p:cNvCxnSpPr/>
          <p:nvPr/>
        </p:nvCxnSpPr>
        <p:spPr>
          <a:xfrm>
            <a:off x="3557865" y="6673872"/>
            <a:ext cx="9890" cy="20468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6" name="Google Shape;176;p1"/>
          <p:cNvCxnSpPr/>
          <p:nvPr/>
        </p:nvCxnSpPr>
        <p:spPr>
          <a:xfrm>
            <a:off x="3881106" y="4450922"/>
            <a:ext cx="0" cy="30013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7" name="Google Shape;177;p1"/>
          <p:cNvCxnSpPr/>
          <p:nvPr/>
        </p:nvCxnSpPr>
        <p:spPr>
          <a:xfrm rot="10800000">
            <a:off x="5980788" y="5110048"/>
            <a:ext cx="0" cy="25114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8" name="Google Shape;178;p1"/>
          <p:cNvCxnSpPr/>
          <p:nvPr/>
        </p:nvCxnSpPr>
        <p:spPr>
          <a:xfrm>
            <a:off x="5427338" y="4398590"/>
            <a:ext cx="0" cy="30013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9" name="Google Shape;179;p1"/>
          <p:cNvCxnSpPr/>
          <p:nvPr/>
        </p:nvCxnSpPr>
        <p:spPr>
          <a:xfrm>
            <a:off x="6452511" y="4498678"/>
            <a:ext cx="1" cy="20879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1" name="Google Shape;181;p1"/>
          <p:cNvCxnSpPr/>
          <p:nvPr/>
        </p:nvCxnSpPr>
        <p:spPr>
          <a:xfrm rot="10800000">
            <a:off x="4619862" y="5162528"/>
            <a:ext cx="0" cy="23262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2" name="Google Shape;182;p1"/>
          <p:cNvCxnSpPr/>
          <p:nvPr/>
        </p:nvCxnSpPr>
        <p:spPr>
          <a:xfrm>
            <a:off x="2441617" y="4439334"/>
            <a:ext cx="0" cy="30013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3" name="Google Shape;183;p1"/>
          <p:cNvCxnSpPr/>
          <p:nvPr/>
        </p:nvCxnSpPr>
        <p:spPr>
          <a:xfrm rot="10800000">
            <a:off x="3140797" y="5165850"/>
            <a:ext cx="0" cy="30616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4" name="Google Shape;184;p1"/>
          <p:cNvCxnSpPr/>
          <p:nvPr/>
        </p:nvCxnSpPr>
        <p:spPr>
          <a:xfrm>
            <a:off x="1486615" y="4753372"/>
            <a:ext cx="198911" cy="20943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5" name="Google Shape;185;p1"/>
          <p:cNvCxnSpPr/>
          <p:nvPr/>
        </p:nvCxnSpPr>
        <p:spPr>
          <a:xfrm>
            <a:off x="7266518" y="2249743"/>
            <a:ext cx="1" cy="2953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86" name="Google Shape;186;p1"/>
          <p:cNvCxnSpPr/>
          <p:nvPr/>
        </p:nvCxnSpPr>
        <p:spPr>
          <a:xfrm rot="10800000">
            <a:off x="7698048" y="2938707"/>
            <a:ext cx="0" cy="20368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87" name="Google Shape;18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59188" y="9988696"/>
            <a:ext cx="437398" cy="288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1773" y="11678268"/>
            <a:ext cx="364460" cy="359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464269" y="8398992"/>
            <a:ext cx="482520" cy="48252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1"/>
          <p:cNvSpPr txBox="1"/>
          <p:nvPr/>
        </p:nvSpPr>
        <p:spPr>
          <a:xfrm>
            <a:off x="6277551" y="8502724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2403922">
            <a:off x="6693695" y="8270249"/>
            <a:ext cx="418204" cy="41820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3" name="Google Shape;193;p1"/>
          <p:cNvCxnSpPr/>
          <p:nvPr/>
        </p:nvCxnSpPr>
        <p:spPr>
          <a:xfrm>
            <a:off x="3223843" y="8824573"/>
            <a:ext cx="0" cy="27865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4" name="Google Shape;194;p1"/>
          <p:cNvSpPr txBox="1"/>
          <p:nvPr/>
        </p:nvSpPr>
        <p:spPr>
          <a:xfrm>
            <a:off x="1829227" y="9886975"/>
            <a:ext cx="78625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 to Algebra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"/>
          <p:cNvSpPr txBox="1"/>
          <p:nvPr/>
        </p:nvSpPr>
        <p:spPr>
          <a:xfrm>
            <a:off x="4060244" y="8429572"/>
            <a:ext cx="152385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Fractions and Percentages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"/>
          <p:cNvSpPr txBox="1"/>
          <p:nvPr/>
        </p:nvSpPr>
        <p:spPr>
          <a:xfrm>
            <a:off x="4073368" y="9740070"/>
            <a:ext cx="91346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Ratios and proportion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"/>
          <p:cNvSpPr txBox="1"/>
          <p:nvPr/>
        </p:nvSpPr>
        <p:spPr>
          <a:xfrm>
            <a:off x="8537585" y="8951494"/>
            <a:ext cx="117452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Presenting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8" name="Google Shape;198;p1"/>
          <p:cNvCxnSpPr/>
          <p:nvPr/>
        </p:nvCxnSpPr>
        <p:spPr>
          <a:xfrm>
            <a:off x="6813833" y="8790284"/>
            <a:ext cx="0" cy="2754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99" name="Google Shape;199;p1"/>
          <p:cNvCxnSpPr/>
          <p:nvPr/>
        </p:nvCxnSpPr>
        <p:spPr>
          <a:xfrm rot="10800000">
            <a:off x="8243951" y="9377462"/>
            <a:ext cx="157099" cy="25624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0" name="Google Shape;200;p1"/>
          <p:cNvCxnSpPr/>
          <p:nvPr/>
        </p:nvCxnSpPr>
        <p:spPr>
          <a:xfrm rot="10800000">
            <a:off x="6341911" y="9469429"/>
            <a:ext cx="0" cy="27524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3" name="Google Shape;203;p1"/>
          <p:cNvCxnSpPr/>
          <p:nvPr/>
        </p:nvCxnSpPr>
        <p:spPr>
          <a:xfrm rot="10800000">
            <a:off x="7621007" y="9515823"/>
            <a:ext cx="0" cy="27524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4" name="Google Shape;204;p1"/>
          <p:cNvSpPr txBox="1"/>
          <p:nvPr/>
        </p:nvSpPr>
        <p:spPr>
          <a:xfrm>
            <a:off x="7137215" y="8407295"/>
            <a:ext cx="121497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Probability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"/>
          <p:cNvSpPr txBox="1"/>
          <p:nvPr/>
        </p:nvSpPr>
        <p:spPr>
          <a:xfrm>
            <a:off x="6007871" y="9780545"/>
            <a:ext cx="86784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Calculating Space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"/>
          <p:cNvSpPr txBox="1"/>
          <p:nvPr/>
        </p:nvSpPr>
        <p:spPr>
          <a:xfrm>
            <a:off x="2420370" y="8236755"/>
            <a:ext cx="1323273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Multiples,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Factors &amp;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"/>
          <p:cNvSpPr txBox="1"/>
          <p:nvPr/>
        </p:nvSpPr>
        <p:spPr>
          <a:xfrm>
            <a:off x="2906315" y="6357018"/>
            <a:ext cx="132552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Tables, Charts &amp; Graphs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53090" y="7034719"/>
            <a:ext cx="381719" cy="37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511907" y="10123817"/>
            <a:ext cx="231712" cy="231712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1"/>
          <p:cNvSpPr txBox="1"/>
          <p:nvPr/>
        </p:nvSpPr>
        <p:spPr>
          <a:xfrm>
            <a:off x="3297230" y="7569681"/>
            <a:ext cx="132327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Expressions &amp; Substitution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"/>
          <p:cNvSpPr txBox="1"/>
          <p:nvPr/>
        </p:nvSpPr>
        <p:spPr>
          <a:xfrm>
            <a:off x="3579881" y="4199087"/>
            <a:ext cx="85466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Sequences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2" name="Google Shape;21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983938" y="3967769"/>
            <a:ext cx="584205" cy="306012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1"/>
          <p:cNvSpPr txBox="1"/>
          <p:nvPr/>
        </p:nvSpPr>
        <p:spPr>
          <a:xfrm>
            <a:off x="7427834" y="3806765"/>
            <a:ext cx="77682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 life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Graphs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4" name="Google Shape;21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638102" y="4160144"/>
            <a:ext cx="507157" cy="39734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1"/>
          <p:cNvSpPr txBox="1"/>
          <p:nvPr/>
        </p:nvSpPr>
        <p:spPr>
          <a:xfrm>
            <a:off x="2793676" y="5422520"/>
            <a:ext cx="94475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Inequalities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6" name="Google Shape;21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822501" y="5686036"/>
            <a:ext cx="835241" cy="140969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"/>
          <p:cNvSpPr txBox="1"/>
          <p:nvPr/>
        </p:nvSpPr>
        <p:spPr>
          <a:xfrm>
            <a:off x="8295511" y="5273855"/>
            <a:ext cx="105188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Algebraic Graphs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8" name="Google Shape;218;p1"/>
          <p:cNvCxnSpPr/>
          <p:nvPr/>
        </p:nvCxnSpPr>
        <p:spPr>
          <a:xfrm>
            <a:off x="982782" y="5650994"/>
            <a:ext cx="266031" cy="20553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9" name="Google Shape;219;p1"/>
          <p:cNvSpPr txBox="1"/>
          <p:nvPr/>
        </p:nvSpPr>
        <p:spPr>
          <a:xfrm>
            <a:off x="6537132" y="5397143"/>
            <a:ext cx="94475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Properties of Shapes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0" name="Google Shape;220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040950" y="5833608"/>
            <a:ext cx="614609" cy="395105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1"/>
          <p:cNvSpPr txBox="1"/>
          <p:nvPr/>
        </p:nvSpPr>
        <p:spPr>
          <a:xfrm>
            <a:off x="6352062" y="3090180"/>
            <a:ext cx="949461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Pythagoras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3" name="Google Shape;223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348290" y="3397782"/>
            <a:ext cx="385140" cy="381606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"/>
          <p:cNvSpPr txBox="1"/>
          <p:nvPr/>
        </p:nvSpPr>
        <p:spPr>
          <a:xfrm>
            <a:off x="8357294" y="2388895"/>
            <a:ext cx="1206135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Transformations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" name="Google Shape;225;p1" descr="Translations Reflections and Rotations - YouTube"/>
          <p:cNvPicPr preferRelativeResize="0"/>
          <p:nvPr/>
        </p:nvPicPr>
        <p:blipFill rotWithShape="1">
          <a:blip r:embed="rId17">
            <a:alphaModFix/>
          </a:blip>
          <a:srcRect l="30551" t="27246" r="31046" b="24914"/>
          <a:stretch/>
        </p:blipFill>
        <p:spPr>
          <a:xfrm>
            <a:off x="9038513" y="2731541"/>
            <a:ext cx="417117" cy="32425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1"/>
          <p:cNvSpPr txBox="1"/>
          <p:nvPr/>
        </p:nvSpPr>
        <p:spPr>
          <a:xfrm>
            <a:off x="5178056" y="4153253"/>
            <a:ext cx="1072501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Statistics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7" name="Google Shape;227;p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859624" y="4260463"/>
            <a:ext cx="411814" cy="292532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1"/>
          <p:cNvSpPr txBox="1"/>
          <p:nvPr/>
        </p:nvSpPr>
        <p:spPr>
          <a:xfrm>
            <a:off x="5421483" y="5368275"/>
            <a:ext cx="114387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 &amp; Summer  Mock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9" name="Google Shape;22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79928" y="5824607"/>
            <a:ext cx="352569" cy="3525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1" name="Google Shape;231;p1"/>
          <p:cNvCxnSpPr/>
          <p:nvPr/>
        </p:nvCxnSpPr>
        <p:spPr>
          <a:xfrm flipH="1" flipV="1">
            <a:off x="8479022" y="4885685"/>
            <a:ext cx="120139" cy="3151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32" name="Google Shape;232;p1"/>
          <p:cNvSpPr txBox="1"/>
          <p:nvPr/>
        </p:nvSpPr>
        <p:spPr>
          <a:xfrm>
            <a:off x="8745802" y="4217062"/>
            <a:ext cx="85647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 &amp;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Proportion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1"/>
          <p:cNvSpPr txBox="1"/>
          <p:nvPr/>
        </p:nvSpPr>
        <p:spPr>
          <a:xfrm>
            <a:off x="3520481" y="3217094"/>
            <a:ext cx="140132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Plans &amp;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Elevations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"/>
          <p:cNvSpPr txBox="1"/>
          <p:nvPr/>
        </p:nvSpPr>
        <p:spPr>
          <a:xfrm>
            <a:off x="2873427" y="1506786"/>
            <a:ext cx="134932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Circles,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Cylinders,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Cones &amp; Spheres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"/>
          <p:cNvSpPr txBox="1"/>
          <p:nvPr/>
        </p:nvSpPr>
        <p:spPr>
          <a:xfrm>
            <a:off x="7037663" y="3080335"/>
            <a:ext cx="114387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Revision &amp; Autumn  Mock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6" name="Google Shape;23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052249" y="3521423"/>
            <a:ext cx="352569" cy="352569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1"/>
          <p:cNvSpPr txBox="1"/>
          <p:nvPr/>
        </p:nvSpPr>
        <p:spPr>
          <a:xfrm>
            <a:off x="2191619" y="1792091"/>
            <a:ext cx="107250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Quadratic Equations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"/>
          <p:cNvSpPr txBox="1"/>
          <p:nvPr/>
        </p:nvSpPr>
        <p:spPr>
          <a:xfrm>
            <a:off x="1673899" y="3144517"/>
            <a:ext cx="107250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Simultaneous Equations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"/>
          <p:cNvSpPr txBox="1"/>
          <p:nvPr/>
        </p:nvSpPr>
        <p:spPr>
          <a:xfrm>
            <a:off x="8088433" y="2003379"/>
            <a:ext cx="1072501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Vectors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"/>
          <p:cNvSpPr txBox="1"/>
          <p:nvPr/>
        </p:nvSpPr>
        <p:spPr>
          <a:xfrm>
            <a:off x="2545755" y="3135161"/>
            <a:ext cx="107250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Fractions &amp; Reciprocals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2" name="Google Shape;242;p1"/>
          <p:cNvCxnSpPr/>
          <p:nvPr/>
        </p:nvCxnSpPr>
        <p:spPr>
          <a:xfrm>
            <a:off x="6370494" y="2231869"/>
            <a:ext cx="1" cy="2953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43" name="Google Shape;243;p1"/>
          <p:cNvCxnSpPr/>
          <p:nvPr/>
        </p:nvCxnSpPr>
        <p:spPr>
          <a:xfrm>
            <a:off x="4500430" y="2259392"/>
            <a:ext cx="1" cy="2953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44" name="Google Shape;244;p1"/>
          <p:cNvCxnSpPr/>
          <p:nvPr/>
        </p:nvCxnSpPr>
        <p:spPr>
          <a:xfrm>
            <a:off x="3565998" y="2224916"/>
            <a:ext cx="1" cy="2953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45" name="Google Shape;245;p1"/>
          <p:cNvCxnSpPr/>
          <p:nvPr/>
        </p:nvCxnSpPr>
        <p:spPr>
          <a:xfrm>
            <a:off x="1934645" y="2249743"/>
            <a:ext cx="1" cy="2953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46" name="Google Shape;246;p1"/>
          <p:cNvCxnSpPr/>
          <p:nvPr/>
        </p:nvCxnSpPr>
        <p:spPr>
          <a:xfrm>
            <a:off x="8009732" y="2268889"/>
            <a:ext cx="1" cy="2953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48" name="Google Shape;248;p1"/>
          <p:cNvCxnSpPr/>
          <p:nvPr/>
        </p:nvCxnSpPr>
        <p:spPr>
          <a:xfrm rot="10800000">
            <a:off x="2348324" y="2945401"/>
            <a:ext cx="0" cy="20368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50" name="Google Shape;250;p1"/>
          <p:cNvCxnSpPr>
            <a:stCxn id="363" idx="0"/>
          </p:cNvCxnSpPr>
          <p:nvPr/>
        </p:nvCxnSpPr>
        <p:spPr>
          <a:xfrm flipH="1" flipV="1">
            <a:off x="5747491" y="2969639"/>
            <a:ext cx="1066" cy="18650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51" name="Google Shape;251;p1"/>
          <p:cNvCxnSpPr/>
          <p:nvPr/>
        </p:nvCxnSpPr>
        <p:spPr>
          <a:xfrm rot="10800000">
            <a:off x="3837733" y="2931514"/>
            <a:ext cx="0" cy="20368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52" name="Google Shape;252;p1"/>
          <p:cNvCxnSpPr/>
          <p:nvPr/>
        </p:nvCxnSpPr>
        <p:spPr>
          <a:xfrm rot="10800000">
            <a:off x="6791997" y="2938707"/>
            <a:ext cx="0" cy="20368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53" name="Google Shape;253;p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8022394" y="1718313"/>
            <a:ext cx="658889" cy="26281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7" name="Google Shape;257;p1"/>
          <p:cNvCxnSpPr/>
          <p:nvPr/>
        </p:nvCxnSpPr>
        <p:spPr>
          <a:xfrm rot="10800000" flipH="1">
            <a:off x="3829483" y="13830300"/>
            <a:ext cx="9922" cy="25853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58" name="Google Shape;258;p1"/>
          <p:cNvSpPr txBox="1"/>
          <p:nvPr/>
        </p:nvSpPr>
        <p:spPr>
          <a:xfrm>
            <a:off x="3455847" y="14098036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value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9" name="Google Shape;259;p1"/>
          <p:cNvCxnSpPr/>
          <p:nvPr/>
        </p:nvCxnSpPr>
        <p:spPr>
          <a:xfrm>
            <a:off x="4093077" y="13216716"/>
            <a:ext cx="0" cy="21025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60" name="Google Shape;260;p1"/>
          <p:cNvSpPr txBox="1"/>
          <p:nvPr/>
        </p:nvSpPr>
        <p:spPr>
          <a:xfrm>
            <a:off x="3733930" y="12961387"/>
            <a:ext cx="117452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1"/>
          <p:cNvSpPr txBox="1"/>
          <p:nvPr/>
        </p:nvSpPr>
        <p:spPr>
          <a:xfrm>
            <a:off x="4167431" y="14103417"/>
            <a:ext cx="117452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 Operations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2" name="Google Shape;262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54829" y="14078630"/>
            <a:ext cx="364460" cy="3597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3" name="Google Shape;263;p1"/>
          <p:cNvCxnSpPr/>
          <p:nvPr/>
        </p:nvCxnSpPr>
        <p:spPr>
          <a:xfrm rot="10800000" flipH="1">
            <a:off x="4632213" y="13816122"/>
            <a:ext cx="9922" cy="25853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64" name="Google Shape;264;p1"/>
          <p:cNvCxnSpPr/>
          <p:nvPr/>
        </p:nvCxnSpPr>
        <p:spPr>
          <a:xfrm>
            <a:off x="5051355" y="13216715"/>
            <a:ext cx="0" cy="21025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66" name="Google Shape;266;p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5046788" y="8129325"/>
            <a:ext cx="302329" cy="333703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1"/>
          <p:cNvSpPr txBox="1"/>
          <p:nvPr/>
        </p:nvSpPr>
        <p:spPr>
          <a:xfrm>
            <a:off x="7280601" y="14149956"/>
            <a:ext cx="117452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Solving Equations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"/>
          <p:cNvSpPr txBox="1"/>
          <p:nvPr/>
        </p:nvSpPr>
        <p:spPr>
          <a:xfrm>
            <a:off x="7212660" y="10703943"/>
            <a:ext cx="122325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Transformations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0" name="Google Shape;270;p1" descr="Translations Reflections and Rotations - YouTube"/>
          <p:cNvPicPr preferRelativeResize="0"/>
          <p:nvPr/>
        </p:nvPicPr>
        <p:blipFill rotWithShape="1">
          <a:blip r:embed="rId17">
            <a:alphaModFix/>
          </a:blip>
          <a:srcRect l="30551" t="27246" r="31046" b="24914"/>
          <a:stretch/>
        </p:blipFill>
        <p:spPr>
          <a:xfrm>
            <a:off x="7627611" y="10318693"/>
            <a:ext cx="545226" cy="42384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1" name="Google Shape;271;p1"/>
          <p:cNvCxnSpPr/>
          <p:nvPr/>
        </p:nvCxnSpPr>
        <p:spPr>
          <a:xfrm>
            <a:off x="5726017" y="13229688"/>
            <a:ext cx="0" cy="21025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72" name="Google Shape;272;p1"/>
          <p:cNvSpPr txBox="1"/>
          <p:nvPr/>
        </p:nvSpPr>
        <p:spPr>
          <a:xfrm>
            <a:off x="4638178" y="12958921"/>
            <a:ext cx="117452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BIDMAS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3" name="Google Shape;273;p1"/>
          <p:cNvCxnSpPr/>
          <p:nvPr/>
        </p:nvCxnSpPr>
        <p:spPr>
          <a:xfrm rot="10800000" flipH="1">
            <a:off x="6608177" y="13846863"/>
            <a:ext cx="9922" cy="25853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74" name="Google Shape;274;p1"/>
          <p:cNvSpPr txBox="1"/>
          <p:nvPr/>
        </p:nvSpPr>
        <p:spPr>
          <a:xfrm>
            <a:off x="6750383" y="12960689"/>
            <a:ext cx="98508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Fractions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6" name="Google Shape;276;p1"/>
          <p:cNvCxnSpPr/>
          <p:nvPr/>
        </p:nvCxnSpPr>
        <p:spPr>
          <a:xfrm>
            <a:off x="7111420" y="13207075"/>
            <a:ext cx="0" cy="21025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77" name="Google Shape;277;p1"/>
          <p:cNvSpPr txBox="1"/>
          <p:nvPr/>
        </p:nvSpPr>
        <p:spPr>
          <a:xfrm>
            <a:off x="4448917" y="10742128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Volume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"/>
          <p:cNvSpPr txBox="1"/>
          <p:nvPr/>
        </p:nvSpPr>
        <p:spPr>
          <a:xfrm>
            <a:off x="5446493" y="12840150"/>
            <a:ext cx="84107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Angle Properties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0" name="Google Shape;280;p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6126486" y="12656544"/>
            <a:ext cx="560207" cy="4378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1" name="Google Shape;281;p1"/>
          <p:cNvCxnSpPr/>
          <p:nvPr/>
        </p:nvCxnSpPr>
        <p:spPr>
          <a:xfrm rot="10800000">
            <a:off x="7888654" y="13882498"/>
            <a:ext cx="121540" cy="24799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83" name="Google Shape;283;p1"/>
          <p:cNvSpPr txBox="1"/>
          <p:nvPr/>
        </p:nvSpPr>
        <p:spPr>
          <a:xfrm>
            <a:off x="8546408" y="11205229"/>
            <a:ext cx="1366165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Coordinates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"/>
          <p:cNvSpPr txBox="1"/>
          <p:nvPr/>
        </p:nvSpPr>
        <p:spPr>
          <a:xfrm>
            <a:off x="5770717" y="10619828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Perimeter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9" name="Google Shape;289;p1"/>
          <p:cNvCxnSpPr/>
          <p:nvPr/>
        </p:nvCxnSpPr>
        <p:spPr>
          <a:xfrm flipH="1">
            <a:off x="8591335" y="11506365"/>
            <a:ext cx="222743" cy="12860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290" name="Google Shape;290;p1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6623890" y="10638729"/>
            <a:ext cx="449370" cy="44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1" descr="Area - Free shapes icons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5646841" y="12124186"/>
            <a:ext cx="451112" cy="442735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1"/>
          <p:cNvSpPr txBox="1"/>
          <p:nvPr/>
        </p:nvSpPr>
        <p:spPr>
          <a:xfrm>
            <a:off x="8921781" y="13140373"/>
            <a:ext cx="742368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1"/>
          <p:cNvSpPr txBox="1"/>
          <p:nvPr/>
        </p:nvSpPr>
        <p:spPr>
          <a:xfrm>
            <a:off x="6381560" y="11902640"/>
            <a:ext cx="105133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Percentages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6" name="Google Shape;296;p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7311472" y="7898885"/>
            <a:ext cx="476944" cy="485695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1"/>
          <p:cNvSpPr txBox="1"/>
          <p:nvPr/>
        </p:nvSpPr>
        <p:spPr>
          <a:xfrm>
            <a:off x="5142848" y="11874319"/>
            <a:ext cx="871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9" name="Google Shape;299;p1"/>
          <p:cNvCxnSpPr/>
          <p:nvPr/>
        </p:nvCxnSpPr>
        <p:spPr>
          <a:xfrm>
            <a:off x="5083791" y="10954893"/>
            <a:ext cx="0" cy="28395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00" name="Google Shape;300;p1"/>
          <p:cNvSpPr txBox="1"/>
          <p:nvPr/>
        </p:nvSpPr>
        <p:spPr>
          <a:xfrm>
            <a:off x="8614465" y="9537973"/>
            <a:ext cx="871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Averages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"/>
          <p:cNvSpPr txBox="1"/>
          <p:nvPr/>
        </p:nvSpPr>
        <p:spPr>
          <a:xfrm>
            <a:off x="3634779" y="11934788"/>
            <a:ext cx="118499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Plotting Charts &amp; Graphs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2" name="Google Shape;302;p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4437723" y="12240810"/>
            <a:ext cx="322974" cy="389619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1"/>
          <p:cNvSpPr txBox="1"/>
          <p:nvPr/>
        </p:nvSpPr>
        <p:spPr>
          <a:xfrm>
            <a:off x="3247145" y="10528831"/>
            <a:ext cx="125328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Interpreting Charts &amp; Graphs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4" name="Google Shape;304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920710" y="12650115"/>
            <a:ext cx="381719" cy="3746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5" name="Google Shape;305;p1"/>
          <p:cNvCxnSpPr/>
          <p:nvPr/>
        </p:nvCxnSpPr>
        <p:spPr>
          <a:xfrm>
            <a:off x="3658783" y="10984358"/>
            <a:ext cx="0" cy="28395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308" name="Google Shape;308;p1"/>
          <p:cNvCxnSpPr/>
          <p:nvPr/>
        </p:nvCxnSpPr>
        <p:spPr>
          <a:xfrm rot="10800000" flipH="1">
            <a:off x="7130283" y="15999988"/>
            <a:ext cx="9922" cy="25853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09" name="Google Shape;309;p1"/>
          <p:cNvSpPr txBox="1"/>
          <p:nvPr/>
        </p:nvSpPr>
        <p:spPr>
          <a:xfrm>
            <a:off x="6756647" y="16267723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value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0" name="Google Shape;310;p1"/>
          <p:cNvCxnSpPr/>
          <p:nvPr/>
        </p:nvCxnSpPr>
        <p:spPr>
          <a:xfrm>
            <a:off x="7042803" y="15391372"/>
            <a:ext cx="0" cy="21025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11" name="Google Shape;311;p1"/>
          <p:cNvSpPr txBox="1"/>
          <p:nvPr/>
        </p:nvSpPr>
        <p:spPr>
          <a:xfrm>
            <a:off x="6683656" y="15136044"/>
            <a:ext cx="117452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2" name="Google Shape;312;p1"/>
          <p:cNvCxnSpPr/>
          <p:nvPr/>
        </p:nvCxnSpPr>
        <p:spPr>
          <a:xfrm rot="10800000" flipH="1">
            <a:off x="6336532" y="15988513"/>
            <a:ext cx="9922" cy="25853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13" name="Google Shape;313;p1"/>
          <p:cNvSpPr txBox="1"/>
          <p:nvPr/>
        </p:nvSpPr>
        <p:spPr>
          <a:xfrm>
            <a:off x="5962896" y="16256248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Counting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4" name="Google Shape;314;p1"/>
          <p:cNvCxnSpPr/>
          <p:nvPr/>
        </p:nvCxnSpPr>
        <p:spPr>
          <a:xfrm rot="10800000" flipH="1">
            <a:off x="5505066" y="15995420"/>
            <a:ext cx="9922" cy="25853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15" name="Google Shape;315;p1"/>
          <p:cNvSpPr txBox="1"/>
          <p:nvPr/>
        </p:nvSpPr>
        <p:spPr>
          <a:xfrm>
            <a:off x="5222062" y="16283254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Comparing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6" name="Google Shape;316;p1"/>
          <p:cNvCxnSpPr/>
          <p:nvPr/>
        </p:nvCxnSpPr>
        <p:spPr>
          <a:xfrm rot="10800000" flipH="1">
            <a:off x="4561717" y="16035123"/>
            <a:ext cx="9922" cy="25853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17" name="Google Shape;317;p1"/>
          <p:cNvSpPr txBox="1"/>
          <p:nvPr/>
        </p:nvSpPr>
        <p:spPr>
          <a:xfrm>
            <a:off x="2981290" y="16386649"/>
            <a:ext cx="88665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Addition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8" name="Google Shape;318;p1"/>
          <p:cNvCxnSpPr/>
          <p:nvPr/>
        </p:nvCxnSpPr>
        <p:spPr>
          <a:xfrm>
            <a:off x="4920409" y="15387329"/>
            <a:ext cx="0" cy="21025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19" name="Google Shape;319;p1"/>
          <p:cNvSpPr txBox="1"/>
          <p:nvPr/>
        </p:nvSpPr>
        <p:spPr>
          <a:xfrm>
            <a:off x="4486561" y="15146233"/>
            <a:ext cx="117452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Ordering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0" name="Google Shape;320;p1"/>
          <p:cNvCxnSpPr/>
          <p:nvPr/>
        </p:nvCxnSpPr>
        <p:spPr>
          <a:xfrm>
            <a:off x="6058198" y="15391220"/>
            <a:ext cx="0" cy="21025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322" name="Google Shape;322;p1"/>
          <p:cNvCxnSpPr/>
          <p:nvPr/>
        </p:nvCxnSpPr>
        <p:spPr>
          <a:xfrm>
            <a:off x="3895813" y="15404368"/>
            <a:ext cx="0" cy="21025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324" name="Google Shape;324;p1"/>
          <p:cNvCxnSpPr/>
          <p:nvPr/>
        </p:nvCxnSpPr>
        <p:spPr>
          <a:xfrm rot="10800000" flipH="1">
            <a:off x="3396554" y="16035122"/>
            <a:ext cx="9922" cy="25853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25" name="Google Shape;325;p1"/>
          <p:cNvSpPr txBox="1"/>
          <p:nvPr/>
        </p:nvSpPr>
        <p:spPr>
          <a:xfrm>
            <a:off x="3671010" y="15110370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6" name="Google Shape;326;p1"/>
          <p:cNvCxnSpPr/>
          <p:nvPr/>
        </p:nvCxnSpPr>
        <p:spPr>
          <a:xfrm>
            <a:off x="2764805" y="15375514"/>
            <a:ext cx="0" cy="21025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27" name="Google Shape;327;p1"/>
          <p:cNvSpPr txBox="1"/>
          <p:nvPr/>
        </p:nvSpPr>
        <p:spPr>
          <a:xfrm>
            <a:off x="694284" y="16063750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Multiplication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8" name="Google Shape;328;p1"/>
          <p:cNvCxnSpPr/>
          <p:nvPr/>
        </p:nvCxnSpPr>
        <p:spPr>
          <a:xfrm rot="10800000" flipH="1">
            <a:off x="2319000" y="16033687"/>
            <a:ext cx="9922" cy="25853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29" name="Google Shape;329;p1"/>
          <p:cNvSpPr txBox="1"/>
          <p:nvPr/>
        </p:nvSpPr>
        <p:spPr>
          <a:xfrm>
            <a:off x="3885724" y="16362690"/>
            <a:ext cx="147303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Numbers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0" name="Google Shape;330;p1"/>
          <p:cNvCxnSpPr/>
          <p:nvPr/>
        </p:nvCxnSpPr>
        <p:spPr>
          <a:xfrm flipH="1">
            <a:off x="1752600" y="15021559"/>
            <a:ext cx="190458" cy="22255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31" name="Google Shape;331;p1"/>
          <p:cNvSpPr txBox="1"/>
          <p:nvPr/>
        </p:nvSpPr>
        <p:spPr>
          <a:xfrm>
            <a:off x="1870272" y="14397529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Decimals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2" name="Google Shape;332;p1"/>
          <p:cNvCxnSpPr/>
          <p:nvPr/>
        </p:nvCxnSpPr>
        <p:spPr>
          <a:xfrm rot="10800000" flipH="1">
            <a:off x="1341333" y="15773268"/>
            <a:ext cx="249108" cy="21336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33" name="Google Shape;333;p1"/>
          <p:cNvSpPr txBox="1"/>
          <p:nvPr/>
        </p:nvSpPr>
        <p:spPr>
          <a:xfrm>
            <a:off x="2434392" y="15135947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Subtraction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4" name="Google Shape;334;p1"/>
          <p:cNvCxnSpPr/>
          <p:nvPr/>
        </p:nvCxnSpPr>
        <p:spPr>
          <a:xfrm flipV="1">
            <a:off x="863093" y="14929036"/>
            <a:ext cx="334095" cy="30347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35" name="Google Shape;335;p1"/>
          <p:cNvSpPr txBox="1"/>
          <p:nvPr/>
        </p:nvSpPr>
        <p:spPr>
          <a:xfrm>
            <a:off x="278364" y="15292807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Fractions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1"/>
          <p:cNvSpPr txBox="1"/>
          <p:nvPr/>
        </p:nvSpPr>
        <p:spPr>
          <a:xfrm>
            <a:off x="504545" y="13390834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Money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8" name="Google Shape;338;p1"/>
          <p:cNvCxnSpPr/>
          <p:nvPr/>
        </p:nvCxnSpPr>
        <p:spPr>
          <a:xfrm flipH="1" flipV="1">
            <a:off x="1703396" y="14450440"/>
            <a:ext cx="231600" cy="5000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40" name="Google Shape;340;p1"/>
          <p:cNvSpPr txBox="1"/>
          <p:nvPr/>
        </p:nvSpPr>
        <p:spPr>
          <a:xfrm>
            <a:off x="1672112" y="16361227"/>
            <a:ext cx="841075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3" name="Google Shape;343;p1"/>
          <p:cNvCxnSpPr/>
          <p:nvPr/>
        </p:nvCxnSpPr>
        <p:spPr>
          <a:xfrm>
            <a:off x="1250674" y="13752652"/>
            <a:ext cx="236506" cy="13646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345" name="Google Shape;345;p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269016" y="14724464"/>
            <a:ext cx="519623" cy="469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1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613882" y="13679367"/>
            <a:ext cx="403687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1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6710785" y="16552108"/>
            <a:ext cx="449545" cy="466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1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3393472" y="14813137"/>
            <a:ext cx="405335" cy="3910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1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 flipH="1">
            <a:off x="5296254" y="16573019"/>
            <a:ext cx="486033" cy="486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1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2850411" y="1330764"/>
            <a:ext cx="331628" cy="436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333322" y="1312309"/>
            <a:ext cx="423635" cy="423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1"/>
          <p:cNvPicPr preferRelativeResize="0"/>
          <p:nvPr/>
        </p:nvPicPr>
        <p:blipFill rotWithShape="1">
          <a:blip r:embed="rId32">
            <a:alphaModFix/>
          </a:blip>
          <a:srcRect l="11994" t="11092" r="9816" b="6141"/>
          <a:stretch/>
        </p:blipFill>
        <p:spPr>
          <a:xfrm>
            <a:off x="5924294" y="4062791"/>
            <a:ext cx="454342" cy="4228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4" name="Google Shape;354;p1"/>
          <p:cNvCxnSpPr/>
          <p:nvPr/>
        </p:nvCxnSpPr>
        <p:spPr>
          <a:xfrm flipH="1">
            <a:off x="8586809" y="2839348"/>
            <a:ext cx="295047" cy="201203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357" name="Google Shape;357;p1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114270" y="3898299"/>
            <a:ext cx="357389" cy="264524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1"/>
          <p:cNvSpPr txBox="1"/>
          <p:nvPr/>
        </p:nvSpPr>
        <p:spPr>
          <a:xfrm>
            <a:off x="6721017" y="1959776"/>
            <a:ext cx="140132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Trigonometry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9" name="Google Shape;359;p1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7336126" y="1508912"/>
            <a:ext cx="467829" cy="421509"/>
          </a:xfrm>
          <a:prstGeom prst="rect">
            <a:avLst/>
          </a:prstGeom>
          <a:noFill/>
          <a:ln>
            <a:noFill/>
          </a:ln>
        </p:spPr>
      </p:pic>
      <p:sp>
        <p:nvSpPr>
          <p:cNvPr id="360" name="Google Shape;360;p1"/>
          <p:cNvSpPr txBox="1"/>
          <p:nvPr/>
        </p:nvSpPr>
        <p:spPr>
          <a:xfrm>
            <a:off x="5838283" y="1900487"/>
            <a:ext cx="871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Probability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1" name="Google Shape;361;p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6151465" y="1331718"/>
            <a:ext cx="496085" cy="505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1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5374693" y="3552129"/>
            <a:ext cx="417344" cy="417344"/>
          </a:xfrm>
          <a:prstGeom prst="rect">
            <a:avLst/>
          </a:prstGeom>
          <a:noFill/>
          <a:ln>
            <a:noFill/>
          </a:ln>
        </p:spPr>
      </p:pic>
      <p:sp>
        <p:nvSpPr>
          <p:cNvPr id="363" name="Google Shape;363;p1"/>
          <p:cNvSpPr txBox="1"/>
          <p:nvPr/>
        </p:nvSpPr>
        <p:spPr>
          <a:xfrm>
            <a:off x="5215648" y="3156146"/>
            <a:ext cx="106581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Multiplicative Reasoning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4" name="Google Shape;364;p1"/>
          <p:cNvCxnSpPr/>
          <p:nvPr/>
        </p:nvCxnSpPr>
        <p:spPr>
          <a:xfrm rot="10800000">
            <a:off x="4875008" y="2924844"/>
            <a:ext cx="0" cy="20368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66" name="Google Shape;366;p1"/>
          <p:cNvSpPr txBox="1"/>
          <p:nvPr/>
        </p:nvSpPr>
        <p:spPr>
          <a:xfrm>
            <a:off x="5399751" y="6235160"/>
            <a:ext cx="86297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Form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1"/>
          <p:cNvSpPr txBox="1"/>
          <p:nvPr/>
        </p:nvSpPr>
        <p:spPr>
          <a:xfrm>
            <a:off x="4070347" y="1781579"/>
            <a:ext cx="107250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Similarity &amp; Congruence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8" name="Google Shape;368;p1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4348939" y="1374390"/>
            <a:ext cx="445048" cy="3817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69" name="Google Shape;369;p1"/>
          <p:cNvCxnSpPr/>
          <p:nvPr/>
        </p:nvCxnSpPr>
        <p:spPr>
          <a:xfrm rot="10800000">
            <a:off x="2897686" y="2924664"/>
            <a:ext cx="0" cy="20368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370" name="Google Shape;370;p1"/>
          <p:cNvCxnSpPr/>
          <p:nvPr/>
        </p:nvCxnSpPr>
        <p:spPr>
          <a:xfrm>
            <a:off x="2643140" y="2264876"/>
            <a:ext cx="1" cy="2953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72" name="Google Shape;372;p1"/>
          <p:cNvSpPr txBox="1"/>
          <p:nvPr/>
        </p:nvSpPr>
        <p:spPr>
          <a:xfrm>
            <a:off x="1907392" y="4186359"/>
            <a:ext cx="81998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Equations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1"/>
          <p:cNvSpPr txBox="1"/>
          <p:nvPr/>
        </p:nvSpPr>
        <p:spPr>
          <a:xfrm>
            <a:off x="563263" y="4462512"/>
            <a:ext cx="153756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Fractions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4" name="Google Shape;374;p1"/>
          <p:cNvCxnSpPr/>
          <p:nvPr/>
        </p:nvCxnSpPr>
        <p:spPr>
          <a:xfrm rot="10800000">
            <a:off x="6448464" y="7334278"/>
            <a:ext cx="4047" cy="22272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76" name="Google Shape;376;p1"/>
          <p:cNvSpPr txBox="1"/>
          <p:nvPr/>
        </p:nvSpPr>
        <p:spPr>
          <a:xfrm>
            <a:off x="4167940" y="5383236"/>
            <a:ext cx="84107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Angle Properties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7" name="Google Shape;377;p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4949251" y="5345800"/>
            <a:ext cx="364320" cy="28475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8" name="Google Shape;378;p1"/>
          <p:cNvCxnSpPr/>
          <p:nvPr/>
        </p:nvCxnSpPr>
        <p:spPr>
          <a:xfrm rot="10800000">
            <a:off x="1752650" y="6115656"/>
            <a:ext cx="253364" cy="8325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379" name="Google Shape;379;p1"/>
          <p:cNvCxnSpPr/>
          <p:nvPr/>
        </p:nvCxnSpPr>
        <p:spPr>
          <a:xfrm>
            <a:off x="1215883" y="6860104"/>
            <a:ext cx="215099" cy="0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80" name="Google Shape;380;p1"/>
          <p:cNvSpPr txBox="1"/>
          <p:nvPr/>
        </p:nvSpPr>
        <p:spPr>
          <a:xfrm>
            <a:off x="-8376" y="5318973"/>
            <a:ext cx="144996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Percentages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1" name="Google Shape;381;p1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361240" y="5641541"/>
            <a:ext cx="468505" cy="455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2" name="Google Shape;382;p1"/>
          <p:cNvCxnSpPr/>
          <p:nvPr/>
        </p:nvCxnSpPr>
        <p:spPr>
          <a:xfrm rot="10800000" flipH="1">
            <a:off x="2149268" y="7293804"/>
            <a:ext cx="66961" cy="23606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383" name="Google Shape;383;p1"/>
          <p:cNvSpPr txBox="1"/>
          <p:nvPr/>
        </p:nvSpPr>
        <p:spPr>
          <a:xfrm>
            <a:off x="1988077" y="5953718"/>
            <a:ext cx="132327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Scatter Graphs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1"/>
          <p:cNvSpPr txBox="1"/>
          <p:nvPr/>
        </p:nvSpPr>
        <p:spPr>
          <a:xfrm>
            <a:off x="329105" y="6641899"/>
            <a:ext cx="9236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Pie Charts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5" name="Google Shape;385;p1"/>
          <p:cNvPicPr preferRelativeResize="0"/>
          <p:nvPr/>
        </p:nvPicPr>
        <p:blipFill rotWithShape="1">
          <a:blip r:embed="rId38">
            <a:alphaModFix/>
          </a:blip>
          <a:srcRect/>
          <a:stretch/>
        </p:blipFill>
        <p:spPr>
          <a:xfrm>
            <a:off x="2573234" y="6302253"/>
            <a:ext cx="383142" cy="380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1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775107" y="4758097"/>
            <a:ext cx="377586" cy="377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1"/>
          <p:cNvPicPr preferRelativeResize="0"/>
          <p:nvPr/>
        </p:nvPicPr>
        <p:blipFill rotWithShape="1">
          <a:blip r:embed="rId40">
            <a:alphaModFix/>
          </a:blip>
          <a:srcRect/>
          <a:stretch/>
        </p:blipFill>
        <p:spPr>
          <a:xfrm>
            <a:off x="8760280" y="4812993"/>
            <a:ext cx="442207" cy="457351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Google Shape;388;p1"/>
          <p:cNvSpPr txBox="1"/>
          <p:nvPr/>
        </p:nvSpPr>
        <p:spPr>
          <a:xfrm>
            <a:off x="243004" y="9052953"/>
            <a:ext cx="974288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Decimals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1"/>
          <p:cNvSpPr txBox="1"/>
          <p:nvPr/>
        </p:nvSpPr>
        <p:spPr>
          <a:xfrm>
            <a:off x="644667" y="11810307"/>
            <a:ext cx="117452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Counting &amp; Comparing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1"/>
          <p:cNvSpPr txBox="1"/>
          <p:nvPr/>
        </p:nvSpPr>
        <p:spPr>
          <a:xfrm>
            <a:off x="1354133" y="8375135"/>
            <a:ext cx="84107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Angle Properties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2" name="Google Shape;392;p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2101048" y="8306899"/>
            <a:ext cx="364320" cy="284756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1"/>
          <p:cNvSpPr txBox="1"/>
          <p:nvPr/>
        </p:nvSpPr>
        <p:spPr>
          <a:xfrm>
            <a:off x="7337176" y="9816171"/>
            <a:ext cx="75125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Patterns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1"/>
          <p:cNvSpPr txBox="1"/>
          <p:nvPr/>
        </p:nvSpPr>
        <p:spPr>
          <a:xfrm>
            <a:off x="4953463" y="10066470"/>
            <a:ext cx="165208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Solving Equations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5" name="Google Shape;395;p1"/>
          <p:cNvPicPr preferRelativeResize="0"/>
          <p:nvPr/>
        </p:nvPicPr>
        <p:blipFill rotWithShape="1">
          <a:blip r:embed="rId41">
            <a:alphaModFix/>
          </a:blip>
          <a:srcRect/>
          <a:stretch/>
        </p:blipFill>
        <p:spPr>
          <a:xfrm>
            <a:off x="8048891" y="9722469"/>
            <a:ext cx="384033" cy="4013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1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7269713" y="11950220"/>
            <a:ext cx="373309" cy="362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1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6868691" y="9849662"/>
            <a:ext cx="300875" cy="396391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Google Shape;313;p1"/>
          <p:cNvSpPr txBox="1"/>
          <p:nvPr/>
        </p:nvSpPr>
        <p:spPr>
          <a:xfrm>
            <a:off x="5691031" y="15066034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Estimating 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What is a Number Line? | Number Line"/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750" y="14885218"/>
            <a:ext cx="1031211" cy="267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0" name="Google Shape;331;p1"/>
          <p:cNvSpPr txBox="1"/>
          <p:nvPr/>
        </p:nvSpPr>
        <p:spPr>
          <a:xfrm>
            <a:off x="1954032" y="14872970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1" name="Google Shape;302;p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2279028" y="16491910"/>
            <a:ext cx="335613" cy="33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5952742" y="14188646"/>
            <a:ext cx="786452" cy="518205"/>
          </a:xfrm>
          <a:prstGeom prst="rect">
            <a:avLst/>
          </a:prstGeom>
        </p:spPr>
      </p:pic>
      <p:pic>
        <p:nvPicPr>
          <p:cNvPr id="402" name="Google Shape;209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612043" y="14350282"/>
            <a:ext cx="231712" cy="231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21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8228398" y="13951272"/>
            <a:ext cx="618375" cy="47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8668670" y="10695400"/>
            <a:ext cx="603695" cy="603695"/>
          </a:xfrm>
          <a:prstGeom prst="rect">
            <a:avLst/>
          </a:prstGeom>
        </p:spPr>
      </p:pic>
      <p:cxnSp>
        <p:nvCxnSpPr>
          <p:cNvPr id="406" name="Google Shape;299;p1"/>
          <p:cNvCxnSpPr/>
          <p:nvPr/>
        </p:nvCxnSpPr>
        <p:spPr>
          <a:xfrm>
            <a:off x="6313756" y="10897202"/>
            <a:ext cx="0" cy="28395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407" name="Google Shape;281;p1"/>
          <p:cNvCxnSpPr/>
          <p:nvPr/>
        </p:nvCxnSpPr>
        <p:spPr>
          <a:xfrm flipH="1" flipV="1">
            <a:off x="8816145" y="12920748"/>
            <a:ext cx="336338" cy="171151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5"/>
          <a:srcRect l="19399" t="17791" r="14279" b="18116"/>
          <a:stretch/>
        </p:blipFill>
        <p:spPr>
          <a:xfrm>
            <a:off x="8796236" y="13422091"/>
            <a:ext cx="664084" cy="420624"/>
          </a:xfrm>
          <a:prstGeom prst="rect">
            <a:avLst/>
          </a:prstGeom>
        </p:spPr>
      </p:pic>
      <p:cxnSp>
        <p:nvCxnSpPr>
          <p:cNvPr id="408" name="Google Shape;158;p1"/>
          <p:cNvCxnSpPr/>
          <p:nvPr/>
        </p:nvCxnSpPr>
        <p:spPr>
          <a:xfrm rot="10800000">
            <a:off x="4452061" y="9520275"/>
            <a:ext cx="0" cy="289118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409" name="Google Shape;357;p1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4307866" y="10168251"/>
            <a:ext cx="357389" cy="264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396;p1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4120574" y="8134487"/>
            <a:ext cx="373309" cy="362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21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914516" y="9690881"/>
            <a:ext cx="398331" cy="393493"/>
          </a:xfrm>
          <a:prstGeom prst="rect">
            <a:avLst/>
          </a:prstGeom>
          <a:noFill/>
          <a:ln>
            <a:noFill/>
          </a:ln>
        </p:spPr>
      </p:pic>
      <p:sp>
        <p:nvSpPr>
          <p:cNvPr id="412" name="Google Shape;215;p1"/>
          <p:cNvSpPr txBox="1"/>
          <p:nvPr/>
        </p:nvSpPr>
        <p:spPr>
          <a:xfrm>
            <a:off x="5372306" y="8511227"/>
            <a:ext cx="94475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Inequalities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3" name="Google Shape;21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495553" y="8408304"/>
            <a:ext cx="835241" cy="1409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8956756" y="8511241"/>
            <a:ext cx="511321" cy="309888"/>
          </a:xfrm>
          <a:prstGeom prst="rect">
            <a:avLst/>
          </a:prstGeom>
        </p:spPr>
      </p:pic>
      <p:cxnSp>
        <p:nvCxnSpPr>
          <p:cNvPr id="414" name="Google Shape;177;p1"/>
          <p:cNvCxnSpPr/>
          <p:nvPr/>
        </p:nvCxnSpPr>
        <p:spPr>
          <a:xfrm rot="10800000">
            <a:off x="6957783" y="5178872"/>
            <a:ext cx="0" cy="251146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415" name="Google Shape;390;p1"/>
          <p:cNvSpPr txBox="1"/>
          <p:nvPr/>
        </p:nvSpPr>
        <p:spPr>
          <a:xfrm>
            <a:off x="7270920" y="6330648"/>
            <a:ext cx="117452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Value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390;p1"/>
          <p:cNvSpPr txBox="1"/>
          <p:nvPr/>
        </p:nvSpPr>
        <p:spPr>
          <a:xfrm>
            <a:off x="6545146" y="7507483"/>
            <a:ext cx="117452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Rounding and Estimating 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390;p1"/>
          <p:cNvSpPr txBox="1"/>
          <p:nvPr/>
        </p:nvSpPr>
        <p:spPr>
          <a:xfrm>
            <a:off x="6299145" y="6426658"/>
            <a:ext cx="121616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 Operations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8" name="Google Shape;18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500846" y="6049623"/>
            <a:ext cx="364460" cy="359727"/>
          </a:xfrm>
          <a:prstGeom prst="rect">
            <a:avLst/>
          </a:prstGeom>
          <a:noFill/>
          <a:ln>
            <a:noFill/>
          </a:ln>
        </p:spPr>
      </p:pic>
      <p:sp>
        <p:nvSpPr>
          <p:cNvPr id="419" name="Google Shape;388;p1"/>
          <p:cNvSpPr txBox="1"/>
          <p:nvPr/>
        </p:nvSpPr>
        <p:spPr>
          <a:xfrm>
            <a:off x="5701478" y="7569805"/>
            <a:ext cx="974288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Decimals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206;p1"/>
          <p:cNvSpPr txBox="1"/>
          <p:nvPr/>
        </p:nvSpPr>
        <p:spPr>
          <a:xfrm>
            <a:off x="4062439" y="6093166"/>
            <a:ext cx="1323273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Multiples,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Factors &amp;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1" name="Google Shape;18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06758" y="6208397"/>
            <a:ext cx="482520" cy="482520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152;p1"/>
          <p:cNvSpPr txBox="1"/>
          <p:nvPr/>
        </p:nvSpPr>
        <p:spPr>
          <a:xfrm>
            <a:off x="2441617" y="9760634"/>
            <a:ext cx="137642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Squares, cubes and Roots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3" name="Google Shape;18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81588" y="7799533"/>
            <a:ext cx="437398" cy="288496"/>
          </a:xfrm>
          <a:prstGeom prst="rect">
            <a:avLst/>
          </a:prstGeom>
          <a:noFill/>
          <a:ln>
            <a:noFill/>
          </a:ln>
        </p:spPr>
      </p:pic>
      <p:sp>
        <p:nvSpPr>
          <p:cNvPr id="424" name="Google Shape;207;p1"/>
          <p:cNvSpPr txBox="1"/>
          <p:nvPr/>
        </p:nvSpPr>
        <p:spPr>
          <a:xfrm>
            <a:off x="1522048" y="7590275"/>
            <a:ext cx="132327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Stem and Leaf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5" name="Google Shape;169;p1"/>
          <p:cNvCxnSpPr/>
          <p:nvPr/>
        </p:nvCxnSpPr>
        <p:spPr>
          <a:xfrm>
            <a:off x="5809326" y="6666354"/>
            <a:ext cx="0" cy="212199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427" name="Google Shape;243;p1"/>
          <p:cNvCxnSpPr/>
          <p:nvPr/>
        </p:nvCxnSpPr>
        <p:spPr>
          <a:xfrm>
            <a:off x="5373828" y="2246812"/>
            <a:ext cx="1" cy="295394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200</Words>
  <Application>Microsoft Office PowerPoint</Application>
  <PresentationFormat>Custom</PresentationFormat>
  <Paragraphs>113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Clare Holding</cp:lastModifiedBy>
  <cp:revision>11</cp:revision>
  <cp:lastPrinted>2023-06-19T14:55:02Z</cp:lastPrinted>
  <dcterms:created xsi:type="dcterms:W3CDTF">2018-02-08T08:28:53Z</dcterms:created>
  <dcterms:modified xsi:type="dcterms:W3CDTF">2024-02-20T10:29:40Z</dcterms:modified>
</cp:coreProperties>
</file>